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26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9E4E-A430-4E49-A83B-7EE86A79B587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1CDD3-D1A3-FC4F-91F6-D7FE2456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5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8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Uncomment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1CDD3-D1A3-FC4F-91F6-D7FE245684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313" y="4624668"/>
            <a:ext cx="5565887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244" y="1165766"/>
            <a:ext cx="282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arya</a:t>
            </a:r>
            <a:r>
              <a:rPr lang="en-US" dirty="0"/>
              <a:t> = new Stark('</a:t>
            </a:r>
            <a:r>
              <a:rPr lang="en-US" dirty="0" err="1"/>
              <a:t>Arya</a:t>
            </a:r>
            <a:r>
              <a:rPr lang="en-US" dirty="0"/>
              <a:t>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5896" y="2772913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664" y="1943649"/>
            <a:ext cx="324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Empty Object </a:t>
            </a:r>
            <a:r>
              <a:rPr lang="en-US" dirty="0" err="1" smtClean="0"/>
              <a:t>arya</a:t>
            </a:r>
            <a:r>
              <a:rPr lang="en-US" dirty="0" smtClean="0"/>
              <a:t> is created.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929" y="4175877"/>
            <a:ext cx="844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 err="1" smtClean="0"/>
              <a:t>Stark.call</a:t>
            </a:r>
            <a:r>
              <a:rPr lang="en-US" dirty="0" smtClean="0"/>
              <a:t>(</a:t>
            </a:r>
            <a:r>
              <a:rPr lang="en-US" dirty="0" err="1" smtClean="0"/>
              <a:t>arya</a:t>
            </a:r>
            <a:r>
              <a:rPr lang="en-US" dirty="0" smtClean="0"/>
              <a:t>, ‘</a:t>
            </a:r>
            <a:r>
              <a:rPr lang="en-US" dirty="0" err="1" smtClean="0"/>
              <a:t>Arya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Constructor function is called with call or apply with </a:t>
            </a:r>
            <a:r>
              <a:rPr lang="en-US" dirty="0" err="1" smtClean="0"/>
              <a:t>arya</a:t>
            </a:r>
            <a:r>
              <a:rPr lang="en-US" dirty="0" smtClean="0"/>
              <a:t> as first argument which acts as </a:t>
            </a:r>
          </a:p>
          <a:p>
            <a:r>
              <a:rPr lang="en-US" dirty="0" smtClean="0"/>
              <a:t>this in the context of constructor function.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3850" y="5365903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3850" y="5702863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3850" y="6022543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rint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468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5877" y="2762125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Stark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5877" y="3436045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5877" y="3099085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5877" y="3773005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5877" y="4685725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Stark.prototype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85877" y="5359645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Stark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5877" y="5022685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constructor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5877" y="5696605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ay : 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5877" y="6033565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13" name="Elbow Connector 12"/>
          <p:cNvCxnSpPr>
            <a:stCxn id="5" idx="3"/>
          </p:cNvCxnSpPr>
          <p:nvPr/>
        </p:nvCxnSpPr>
        <p:spPr>
          <a:xfrm flipH="1">
            <a:off x="7243405" y="3604525"/>
            <a:ext cx="146874" cy="1081200"/>
          </a:xfrm>
          <a:prstGeom prst="bentConnector4">
            <a:avLst>
              <a:gd name="adj1" fmla="val -155644"/>
              <a:gd name="adj2" fmla="val 57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4" idx="3"/>
          </p:cNvCxnSpPr>
          <p:nvPr/>
        </p:nvCxnSpPr>
        <p:spPr>
          <a:xfrm flipV="1">
            <a:off x="7390279" y="2930605"/>
            <a:ext cx="12700" cy="2260560"/>
          </a:xfrm>
          <a:prstGeom prst="bentConnector3">
            <a:avLst>
              <a:gd name="adj1" fmla="val 57456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06809" y="4904228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06809" y="5241188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06809" y="5560868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rint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6809" y="5911056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19" name="Elbow Connector 18"/>
          <p:cNvCxnSpPr>
            <a:endCxn id="8" idx="1"/>
          </p:cNvCxnSpPr>
          <p:nvPr/>
        </p:nvCxnSpPr>
        <p:spPr>
          <a:xfrm flipV="1">
            <a:off x="3711211" y="4854205"/>
            <a:ext cx="1674666" cy="11793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8474" y="1277034"/>
            <a:ext cx="6820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  __proto__ of </a:t>
            </a:r>
            <a:r>
              <a:rPr lang="en-US" dirty="0" err="1" smtClean="0"/>
              <a:t>arya</a:t>
            </a:r>
            <a:r>
              <a:rPr lang="en-US" dirty="0" smtClean="0"/>
              <a:t> (newly created object) is set to prototype</a:t>
            </a:r>
          </a:p>
          <a:p>
            <a:r>
              <a:rPr lang="en-US" dirty="0" smtClean="0"/>
              <a:t> of constructor function</a:t>
            </a:r>
          </a:p>
          <a:p>
            <a:r>
              <a:rPr lang="en-US" dirty="0" err="1" smtClean="0"/>
              <a:t>Stark.prototpye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5695" y="1504929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Stark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5695" y="2178849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5695" y="1841889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5695" y="2515809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5695" y="3428529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Stark.prototype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5695" y="4102449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Stark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5695" y="3765489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constructor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5695" y="4439409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ay : 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5695" y="4776369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5695" y="5674929"/>
            <a:ext cx="2004402" cy="336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Object.prototype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5695" y="6348849"/>
            <a:ext cx="2004402" cy="336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5695" y="6011889"/>
            <a:ext cx="2004402" cy="336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: null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19660" y="3733329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Function.prototype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9660" y="4407249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9660" y="4070289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19" name="Elbow Connector 18"/>
          <p:cNvCxnSpPr>
            <a:stCxn id="5" idx="3"/>
          </p:cNvCxnSpPr>
          <p:nvPr/>
        </p:nvCxnSpPr>
        <p:spPr>
          <a:xfrm flipH="1">
            <a:off x="5713223" y="2347329"/>
            <a:ext cx="146874" cy="1081200"/>
          </a:xfrm>
          <a:prstGeom prst="bentConnector4">
            <a:avLst>
              <a:gd name="adj1" fmla="val -155644"/>
              <a:gd name="adj2" fmla="val 57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</p:cNvCxnSpPr>
          <p:nvPr/>
        </p:nvCxnSpPr>
        <p:spPr>
          <a:xfrm>
            <a:off x="5860097" y="2010369"/>
            <a:ext cx="1632895" cy="17229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1"/>
            <a:endCxn id="13" idx="3"/>
          </p:cNvCxnSpPr>
          <p:nvPr/>
        </p:nvCxnSpPr>
        <p:spPr>
          <a:xfrm rot="10800000" flipV="1">
            <a:off x="5860098" y="4238769"/>
            <a:ext cx="1059563" cy="1604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4" idx="3"/>
          </p:cNvCxnSpPr>
          <p:nvPr/>
        </p:nvCxnSpPr>
        <p:spPr>
          <a:xfrm flipV="1">
            <a:off x="5860097" y="1673409"/>
            <a:ext cx="12700" cy="2260560"/>
          </a:xfrm>
          <a:prstGeom prst="bentConnector3">
            <a:avLst>
              <a:gd name="adj1" fmla="val 57456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3"/>
          </p:cNvCxnSpPr>
          <p:nvPr/>
        </p:nvCxnSpPr>
        <p:spPr>
          <a:xfrm flipH="1">
            <a:off x="5790979" y="4944849"/>
            <a:ext cx="69118" cy="730080"/>
          </a:xfrm>
          <a:prstGeom prst="bentConnector4">
            <a:avLst>
              <a:gd name="adj1" fmla="val -330739"/>
              <a:gd name="adj2" fmla="val 6153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0955" y="1804209"/>
            <a:ext cx="2004402" cy="336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robb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955" y="2478129"/>
            <a:ext cx="2004402" cy="336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Robb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955" y="2141169"/>
            <a:ext cx="2004402" cy="336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0955" y="2797809"/>
            <a:ext cx="2004402" cy="336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rint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1433" y="4466530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1433" y="5140450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Arya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1433" y="4803490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33" y="5460130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rint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32" name="Elbow Connector 31"/>
          <p:cNvCxnSpPr>
            <a:stCxn id="26" idx="3"/>
            <a:endCxn id="8" idx="1"/>
          </p:cNvCxnSpPr>
          <p:nvPr/>
        </p:nvCxnSpPr>
        <p:spPr>
          <a:xfrm>
            <a:off x="2605357" y="2309649"/>
            <a:ext cx="1250338" cy="12873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3"/>
            <a:endCxn id="8" idx="1"/>
          </p:cNvCxnSpPr>
          <p:nvPr/>
        </p:nvCxnSpPr>
        <p:spPr>
          <a:xfrm flipV="1">
            <a:off x="2665835" y="3597009"/>
            <a:ext cx="1189860" cy="1374961"/>
          </a:xfrm>
          <a:prstGeom prst="bentConnector3">
            <a:avLst>
              <a:gd name="adj1" fmla="val 4782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1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prototypical way</a:t>
            </a:r>
          </a:p>
          <a:p>
            <a:pPr lvl="1"/>
            <a:r>
              <a:rPr lang="en-US" dirty="0" smtClean="0"/>
              <a:t>__proto__</a:t>
            </a:r>
          </a:p>
          <a:p>
            <a:pPr lvl="1"/>
            <a:r>
              <a:rPr lang="en-US" dirty="0" smtClean="0"/>
              <a:t>prototype</a:t>
            </a:r>
          </a:p>
          <a:p>
            <a:endParaRPr lang="en-US" dirty="0" smtClean="0"/>
          </a:p>
          <a:p>
            <a:r>
              <a:rPr lang="en-US" dirty="0" smtClean="0"/>
              <a:t>Get is deep, set is shallow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608664" y="113601"/>
            <a:ext cx="2004402" cy="3063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Object.prototype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08664" y="772204"/>
            <a:ext cx="2004402" cy="336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08664" y="435244"/>
            <a:ext cx="2004402" cy="336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: null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90184" y="1888945"/>
            <a:ext cx="2004402" cy="306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Person.prototype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90184" y="2547548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ay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90184" y="2210588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32876" y="1904261"/>
            <a:ext cx="2004402" cy="306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Person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32876" y="2562864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32876" y="2225904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5001" y="266763"/>
            <a:ext cx="2004402" cy="3063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Function.prototype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5001" y="925366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5001" y="588406"/>
            <a:ext cx="2004402" cy="336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4533" y="4589135"/>
            <a:ext cx="2004402" cy="306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Lannister.prototype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4533" y="5247738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greet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74533" y="4910778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name : undefined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74533" y="5906341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5001" y="3491308"/>
            <a:ext cx="2004402" cy="306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Lannister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5001" y="4149911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5001" y="3812951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90283" y="5380534"/>
            <a:ext cx="2004402" cy="306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tyrion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0283" y="6039137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ame : Imp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90283" y="5702177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90283" y="6376097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payDebt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:&lt;function&gt;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64132" y="3406181"/>
            <a:ext cx="2004402" cy="306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littleFinger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64132" y="4064784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ame : </a:t>
            </a:r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Baelish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64132" y="3727824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 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68268" y="4405339"/>
            <a:ext cx="2004402" cy="336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greet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71" name="Elbow Connector 70"/>
          <p:cNvCxnSpPr>
            <a:stCxn id="65" idx="1"/>
            <a:endCxn id="56" idx="3"/>
          </p:cNvCxnSpPr>
          <p:nvPr/>
        </p:nvCxnSpPr>
        <p:spPr>
          <a:xfrm rot="10800000">
            <a:off x="4978935" y="4742299"/>
            <a:ext cx="1111348" cy="1128358"/>
          </a:xfrm>
          <a:prstGeom prst="bentConnector3">
            <a:avLst>
              <a:gd name="adj1" fmla="val 603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9" idx="3"/>
            <a:endCxn id="47" idx="1"/>
          </p:cNvCxnSpPr>
          <p:nvPr/>
        </p:nvCxnSpPr>
        <p:spPr>
          <a:xfrm flipV="1">
            <a:off x="4978935" y="2042109"/>
            <a:ext cx="1311249" cy="4032712"/>
          </a:xfrm>
          <a:prstGeom prst="bentConnector3">
            <a:avLst>
              <a:gd name="adj1" fmla="val 539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2" idx="1"/>
            <a:endCxn id="53" idx="3"/>
          </p:cNvCxnSpPr>
          <p:nvPr/>
        </p:nvCxnSpPr>
        <p:spPr>
          <a:xfrm rot="10800000" flipH="1">
            <a:off x="1932875" y="419928"/>
            <a:ext cx="446527" cy="1974457"/>
          </a:xfrm>
          <a:prstGeom prst="bentConnector5">
            <a:avLst>
              <a:gd name="adj1" fmla="val -51195"/>
              <a:gd name="adj2" fmla="val 50388"/>
              <a:gd name="adj3" fmla="val 1511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2" idx="1"/>
            <a:endCxn id="53" idx="1"/>
          </p:cNvCxnSpPr>
          <p:nvPr/>
        </p:nvCxnSpPr>
        <p:spPr>
          <a:xfrm rot="10800000">
            <a:off x="375001" y="419927"/>
            <a:ext cx="12700" cy="3561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1" idx="3"/>
          </p:cNvCxnSpPr>
          <p:nvPr/>
        </p:nvCxnSpPr>
        <p:spPr>
          <a:xfrm>
            <a:off x="2379403" y="4318391"/>
            <a:ext cx="595128" cy="1684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9" idx="1"/>
            <a:endCxn id="47" idx="1"/>
          </p:cNvCxnSpPr>
          <p:nvPr/>
        </p:nvCxnSpPr>
        <p:spPr>
          <a:xfrm rot="10800000">
            <a:off x="6290184" y="2042110"/>
            <a:ext cx="173948" cy="1854195"/>
          </a:xfrm>
          <a:prstGeom prst="bentConnector3">
            <a:avLst>
              <a:gd name="adj1" fmla="val 3346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1" idx="3"/>
            <a:endCxn id="47" idx="1"/>
          </p:cNvCxnSpPr>
          <p:nvPr/>
        </p:nvCxnSpPr>
        <p:spPr>
          <a:xfrm flipV="1">
            <a:off x="3937278" y="2042109"/>
            <a:ext cx="2352906" cy="689235"/>
          </a:xfrm>
          <a:prstGeom prst="bentConnector3">
            <a:avLst>
              <a:gd name="adj1" fmla="val 2873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9" idx="3"/>
            <a:endCxn id="44" idx="3"/>
          </p:cNvCxnSpPr>
          <p:nvPr/>
        </p:nvCxnSpPr>
        <p:spPr>
          <a:xfrm flipH="1" flipV="1">
            <a:off x="6613066" y="266765"/>
            <a:ext cx="1681520" cy="2112303"/>
          </a:xfrm>
          <a:prstGeom prst="bentConnector3">
            <a:avLst>
              <a:gd name="adj1" fmla="val -135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5" idx="3"/>
            <a:endCxn id="44" idx="1"/>
          </p:cNvCxnSpPr>
          <p:nvPr/>
        </p:nvCxnSpPr>
        <p:spPr>
          <a:xfrm flipV="1">
            <a:off x="2379403" y="266765"/>
            <a:ext cx="2229261" cy="490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74531" y="5600014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trick :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52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:</a:t>
            </a:r>
            <a:endParaRPr lang="en-US" dirty="0"/>
          </a:p>
          <a:p>
            <a:r>
              <a:rPr lang="en-US" dirty="0" err="1"/>
              <a:t>Lannister.prototype</a:t>
            </a:r>
            <a:r>
              <a:rPr lang="en-US" dirty="0"/>
              <a:t> = new Person();</a:t>
            </a:r>
            <a:br>
              <a:rPr lang="en-US" dirty="0"/>
            </a:br>
            <a:r>
              <a:rPr lang="en-US" dirty="0" err="1" smtClean="0"/>
              <a:t>Lannister.prototype.trick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Sequence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Lannister.prototype.name</a:t>
            </a:r>
            <a:r>
              <a:rPr lang="en-US" dirty="0" smtClean="0"/>
              <a:t> is 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other way</a:t>
            </a:r>
          </a:p>
          <a:p>
            <a:pPr lvl="1"/>
            <a:r>
              <a:rPr lang="en-US" dirty="0" smtClean="0"/>
              <a:t> __proto__</a:t>
            </a:r>
          </a:p>
          <a:p>
            <a:pPr lvl="1"/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0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or( in )  &amp;&amp;  .</a:t>
            </a:r>
            <a:r>
              <a:rPr lang="en-US" dirty="0" err="1" smtClean="0"/>
              <a:t>hasOwnProperty</a:t>
            </a:r>
            <a:r>
              <a:rPr lang="en-US" dirty="0" smtClean="0"/>
              <a:t>() </a:t>
            </a:r>
          </a:p>
          <a:p>
            <a:endParaRPr lang="en-US" dirty="0"/>
          </a:p>
          <a:p>
            <a:r>
              <a:rPr lang="en-US" dirty="0" smtClean="0"/>
              <a:t>Closure</a:t>
            </a:r>
          </a:p>
          <a:p>
            <a:endParaRPr lang="en-US" dirty="0" smtClean="0"/>
          </a:p>
          <a:p>
            <a:r>
              <a:rPr lang="en-US" dirty="0" smtClean="0"/>
              <a:t>Scope</a:t>
            </a:r>
          </a:p>
          <a:p>
            <a:endParaRPr lang="en-US" dirty="0" smtClean="0"/>
          </a:p>
          <a:p>
            <a:r>
              <a:rPr lang="en-US" dirty="0" smtClean="0"/>
              <a:t>Array ????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7385" y="40918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2792" y="5942573"/>
            <a:ext cx="782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http://</a:t>
            </a:r>
            <a:r>
              <a:rPr lang="en-US" dirty="0" err="1">
                <a:solidFill>
                  <a:srgbClr val="3366FF"/>
                </a:solidFill>
              </a:rPr>
              <a:t>thetechtrash.blogspot.in</a:t>
            </a:r>
            <a:r>
              <a:rPr lang="en-US" dirty="0">
                <a:solidFill>
                  <a:srgbClr val="3366FF"/>
                </a:solidFill>
              </a:rPr>
              <a:t>/2014/12/object-oriented-</a:t>
            </a:r>
            <a:r>
              <a:rPr lang="en-US" dirty="0" err="1">
                <a:solidFill>
                  <a:srgbClr val="3366FF"/>
                </a:solidFill>
              </a:rPr>
              <a:t>javascript.html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 descr="game-thrones-tyrion-lannister-tri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5" y="1748148"/>
            <a:ext cx="5993125" cy="33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pic>
        <p:nvPicPr>
          <p:cNvPr id="6" name="Content Placeholder 5" descr="Converted_file_c0a5dc5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 b="13456"/>
          <a:stretch>
            <a:fillRect/>
          </a:stretch>
        </p:blipFill>
        <p:spPr>
          <a:xfrm>
            <a:off x="746315" y="1600200"/>
            <a:ext cx="7308472" cy="4772755"/>
          </a:xfrm>
        </p:spPr>
      </p:pic>
    </p:spTree>
    <p:extLst>
      <p:ext uri="{BB962C8B-B14F-4D97-AF65-F5344CB8AC3E}">
        <p14:creationId xmlns:p14="http://schemas.microsoft.com/office/powerpoint/2010/main" val="1985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Object Literals</a:t>
            </a:r>
          </a:p>
          <a:p>
            <a:r>
              <a:rPr lang="en-US" dirty="0" smtClean="0"/>
              <a:t>Calling Functions</a:t>
            </a:r>
          </a:p>
          <a:p>
            <a:r>
              <a:rPr lang="en-US" dirty="0" smtClean="0"/>
              <a:t>Constructor Function</a:t>
            </a:r>
          </a:p>
          <a:p>
            <a:r>
              <a:rPr lang="en-US" dirty="0"/>
              <a:t>n</a:t>
            </a:r>
            <a:r>
              <a:rPr lang="en-US" dirty="0" smtClean="0"/>
              <a:t>ew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err="1" smtClean="0"/>
              <a:t>Misc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06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smtClean="0"/>
              <a:t>null ???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ndefined ???</a:t>
            </a:r>
          </a:p>
          <a:p>
            <a:r>
              <a:rPr lang="en-US" dirty="0" smtClean="0"/>
              <a:t>Object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62676" y="2435490"/>
            <a:ext cx="366611" cy="8380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461531" y="4399595"/>
            <a:ext cx="209492" cy="4059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4882" y="2644995"/>
            <a:ext cx="1571191" cy="405915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3870" y="4399595"/>
            <a:ext cx="1571191" cy="405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2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</a:t>
            </a:r>
            <a:r>
              <a:rPr lang="en-US" dirty="0"/>
              <a:t>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Key Value pairs</a:t>
            </a:r>
          </a:p>
          <a:p>
            <a:r>
              <a:rPr lang="en-US" dirty="0" smtClean="0"/>
              <a:t>Key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. </a:t>
            </a:r>
            <a:r>
              <a:rPr lang="en-US" dirty="0" err="1" smtClean="0"/>
              <a:t>Vs</a:t>
            </a:r>
            <a:r>
              <a:rPr lang="en-US" dirty="0" smtClean="0"/>
              <a:t> []</a:t>
            </a:r>
          </a:p>
          <a:p>
            <a:r>
              <a:rPr lang="en-US" dirty="0"/>
              <a:t>this</a:t>
            </a:r>
          </a:p>
          <a:p>
            <a:r>
              <a:rPr lang="en-US" dirty="0" smtClean="0"/>
              <a:t>Dynamic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?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new</a:t>
            </a:r>
          </a:p>
          <a:p>
            <a:r>
              <a:rPr lang="en-US" dirty="0" smtClean="0"/>
              <a:t>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7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();</a:t>
            </a:r>
          </a:p>
          <a:p>
            <a:r>
              <a:rPr lang="en-US" dirty="0" smtClean="0"/>
              <a:t>.call(</a:t>
            </a:r>
            <a:r>
              <a:rPr lang="en-US" dirty="0" err="1" smtClean="0"/>
              <a:t>thisRef</a:t>
            </a:r>
            <a:r>
              <a:rPr lang="en-US" dirty="0" smtClean="0"/>
              <a:t>, param1, param2);</a:t>
            </a:r>
          </a:p>
          <a:p>
            <a:r>
              <a:rPr lang="en-US" dirty="0" smtClean="0"/>
              <a:t>.apply(</a:t>
            </a:r>
            <a:r>
              <a:rPr lang="en-US" dirty="0" err="1" smtClean="0"/>
              <a:t>thisRef</a:t>
            </a:r>
            <a:r>
              <a:rPr lang="en-US" dirty="0" smtClean="0"/>
              <a:t>, </a:t>
            </a:r>
            <a:r>
              <a:rPr lang="en-US" dirty="0" err="1" smtClean="0"/>
              <a:t>paramArray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# of </a:t>
            </a:r>
            <a:r>
              <a:rPr lang="en-US" dirty="0" err="1" smtClean="0"/>
              <a:t>parmas</a:t>
            </a:r>
            <a:endParaRPr lang="en-US" dirty="0" smtClean="0"/>
          </a:p>
          <a:p>
            <a:r>
              <a:rPr lang="en-US" dirty="0" smtClean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95684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 steps</a:t>
            </a:r>
          </a:p>
          <a:p>
            <a:r>
              <a:rPr lang="en-US" dirty="0" smtClean="0"/>
              <a:t>__proto__</a:t>
            </a:r>
          </a:p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386" y="2028780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Stark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3386" y="2702700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3386" y="2365740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3386" y="3039660"/>
            <a:ext cx="2004402" cy="336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…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3386" y="3952380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Stark.prototype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3386" y="4626300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 : Stark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3386" y="4289340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constructor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386" y="4963260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ay :  &lt;function&gt;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73386" y="5300220"/>
            <a:ext cx="2004402" cy="336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Century Gothic"/>
                <a:cs typeface="Century Gothic"/>
              </a:rPr>
              <a:t>__proto__</a:t>
            </a:r>
            <a:endParaRPr lang="en-US" sz="14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13" name="Elbow Connector 12"/>
          <p:cNvCxnSpPr>
            <a:stCxn id="5" idx="3"/>
          </p:cNvCxnSpPr>
          <p:nvPr/>
        </p:nvCxnSpPr>
        <p:spPr>
          <a:xfrm flipH="1">
            <a:off x="7730914" y="2871180"/>
            <a:ext cx="146874" cy="1081200"/>
          </a:xfrm>
          <a:prstGeom prst="bentConnector4">
            <a:avLst>
              <a:gd name="adj1" fmla="val -155644"/>
              <a:gd name="adj2" fmla="val 577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4" idx="3"/>
          </p:cNvCxnSpPr>
          <p:nvPr/>
        </p:nvCxnSpPr>
        <p:spPr>
          <a:xfrm flipV="1">
            <a:off x="7877788" y="2197260"/>
            <a:ext cx="12700" cy="2260560"/>
          </a:xfrm>
          <a:prstGeom prst="bentConnector3">
            <a:avLst>
              <a:gd name="adj1" fmla="val 57456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474" y="2365740"/>
            <a:ext cx="51009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Stark (</a:t>
            </a:r>
            <a:r>
              <a:rPr lang="en-US" dirty="0" err="1"/>
              <a:t>firstName</a:t>
            </a:r>
            <a:r>
              <a:rPr lang="en-US" dirty="0"/>
              <a:t> ) {</a:t>
            </a:r>
          </a:p>
          <a:p>
            <a:r>
              <a:rPr lang="en-US" dirty="0"/>
              <a:t>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this.print</a:t>
            </a:r>
            <a:r>
              <a:rPr lang="en-US" dirty="0"/>
              <a:t> = function(){</a:t>
            </a:r>
          </a:p>
          <a:p>
            <a:r>
              <a:rPr lang="en-US" dirty="0"/>
              <a:t>		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this.firstName</a:t>
            </a:r>
            <a:r>
              <a:rPr lang="en-US" dirty="0"/>
              <a:t>, </a:t>
            </a:r>
            <a:r>
              <a:rPr lang="en-US" dirty="0" err="1"/>
              <a:t>this.lastName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Stark.prototype.lastName</a:t>
            </a:r>
            <a:r>
              <a:rPr lang="en-US" dirty="0"/>
              <a:t> = 'Stark';</a:t>
            </a:r>
          </a:p>
          <a:p>
            <a:r>
              <a:rPr lang="en-US" dirty="0" err="1"/>
              <a:t>Stark.prototype.say</a:t>
            </a:r>
            <a:r>
              <a:rPr lang="en-US" dirty="0"/>
              <a:t> = function(){</a:t>
            </a:r>
          </a:p>
          <a:p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('Winter is coming');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5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307</TotalTime>
  <Words>414</Words>
  <Application>Microsoft Macintosh PowerPoint</Application>
  <PresentationFormat>On-screen Show (4:3)</PresentationFormat>
  <Paragraphs>187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Object Oriented JavaScript</vt:lpstr>
      <vt:lpstr>Caution</vt:lpstr>
      <vt:lpstr>Index</vt:lpstr>
      <vt:lpstr>Types</vt:lpstr>
      <vt:lpstr>Objects and Object Literals</vt:lpstr>
      <vt:lpstr>Constructor function</vt:lpstr>
      <vt:lpstr>Calling functions</vt:lpstr>
      <vt:lpstr>new</vt:lpstr>
      <vt:lpstr>new</vt:lpstr>
      <vt:lpstr>new</vt:lpstr>
      <vt:lpstr>new</vt:lpstr>
      <vt:lpstr>new</vt:lpstr>
      <vt:lpstr>Inheritance</vt:lpstr>
      <vt:lpstr>PowerPoint Presentation</vt:lpstr>
      <vt:lpstr>Inheritance</vt:lpstr>
      <vt:lpstr>Inheritance</vt:lpstr>
      <vt:lpstr>Misc. 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JavaScript</dc:title>
  <dc:creator>Nilesh Injulkar</dc:creator>
  <cp:lastModifiedBy>Nilesh Injulkar</cp:lastModifiedBy>
  <cp:revision>37</cp:revision>
  <dcterms:created xsi:type="dcterms:W3CDTF">2015-01-17T10:51:15Z</dcterms:created>
  <dcterms:modified xsi:type="dcterms:W3CDTF">2015-01-18T14:48:06Z</dcterms:modified>
</cp:coreProperties>
</file>