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19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56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54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9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0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34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16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09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6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81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B14A-565A-F141-90B2-CAE20C18C7B2}" type="datetimeFigureOut">
              <a:rPr kumimoji="1" lang="zh-CN" altLang="en-US" smtClean="0"/>
              <a:t>4/13/16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D52D-C508-3748-9346-7E363A3F0B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4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png"/><Relationship Id="rId5" Type="http://schemas.microsoft.com/office/2007/relationships/hdphoto" Target="../media/hdphoto5.wdp"/><Relationship Id="rId6" Type="http://schemas.openxmlformats.org/officeDocument/2006/relationships/image" Target="../media/image6.png"/><Relationship Id="rId7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4" Type="http://schemas.openxmlformats.org/officeDocument/2006/relationships/image" Target="../media/image8.png"/><Relationship Id="rId5" Type="http://schemas.microsoft.com/office/2007/relationships/hdphoto" Target="../media/hdphoto8.wdp"/><Relationship Id="rId6" Type="http://schemas.microsoft.com/office/2007/relationships/hdphoto" Target="../media/hdphoto9.wdp"/><Relationship Id="rId7" Type="http://schemas.microsoft.com/office/2007/relationships/hdphoto" Target="../media/hdphoto10.wdp"/><Relationship Id="rId8" Type="http://schemas.microsoft.com/office/2007/relationships/hdphoto" Target="../media/hdphoto11.wdp"/><Relationship Id="rId9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4" Type="http://schemas.openxmlformats.org/officeDocument/2006/relationships/image" Target="../media/image10.png"/><Relationship Id="rId5" Type="http://schemas.microsoft.com/office/2007/relationships/hdphoto" Target="../media/hdphoto14.wdp"/><Relationship Id="rId6" Type="http://schemas.openxmlformats.org/officeDocument/2006/relationships/image" Target="../media/image11.png"/><Relationship Id="rId7" Type="http://schemas.microsoft.com/office/2007/relationships/hdphoto" Target="../media/hdphoto1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cards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6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ard 03-a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85" y="625270"/>
            <a:ext cx="3528523" cy="3528523"/>
          </a:xfrm>
          <a:prstGeom prst="rect">
            <a:avLst/>
          </a:prstGeom>
        </p:spPr>
      </p:pic>
      <p:pic>
        <p:nvPicPr>
          <p:cNvPr id="9" name="图片 8" descr="card03-b.jpe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71" y="1008034"/>
            <a:ext cx="3563194" cy="35631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backgroundMark x1="72000" y1="39333" x2="72000" y2="39333"/>
                        <a14:backgroundMark x1="74000" y1="34444" x2="74000" y2="34444"/>
                        <a14:backgroundMark x1="65600" y1="43556" x2="65600" y2="43556"/>
                        <a14:backgroundMark x1="74400" y1="85333" x2="74400" y2="85333"/>
                        <a14:backgroundMark x1="75400" y1="32444" x2="75400" y2="3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926" y="1750638"/>
            <a:ext cx="2670172" cy="24031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61049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 smtClean="0"/>
              <a:t>2</a:t>
            </a:r>
            <a:endParaRPr kumimoji="1" lang="en-US" altLang="zh-CN" sz="60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288612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1</a:t>
            </a:r>
            <a:endParaRPr kumimoji="1" lang="zh-CN" altLang="en-US" sz="6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19291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/>
              <a:t>3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230579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card-2-b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3333" y1="45419" x2="93333" y2="45419"/>
                        <a14:foregroundMark x1="87500" y1="22222" x2="87500" y2="22222"/>
                        <a14:foregroundMark x1="53889" y1="14815" x2="53889" y2="14815"/>
                        <a14:foregroundMark x1="48056" y1="23392" x2="48056" y2="23392"/>
                        <a14:foregroundMark x1="25000" y1="55166" x2="25000" y2="55166"/>
                        <a14:foregroundMark x1="15556" y1="39571" x2="15556" y2="39571"/>
                        <a14:foregroundMark x1="14444" y1="21053" x2="14444" y2="21053"/>
                        <a14:foregroundMark x1="27500" y1="7018" x2="27500" y2="7018"/>
                        <a14:foregroundMark x1="50278" y1="9747" x2="50278" y2="9747"/>
                        <a14:foregroundMark x1="38611" y1="8967" x2="38611" y2="8967"/>
                        <a14:foregroundMark x1="45000" y1="17739" x2="45000" y2="17739"/>
                        <a14:foregroundMark x1="76111" y1="13840" x2="76111" y2="13840"/>
                        <a14:foregroundMark x1="76111" y1="5263" x2="76111" y2="5263"/>
                        <a14:foregroundMark x1="63333" y1="12281" x2="63333" y2="12281"/>
                        <a14:foregroundMark x1="31667" y1="23392" x2="31667" y2="23392"/>
                        <a14:foregroundMark x1="39722" y1="25926" x2="39722" y2="25926"/>
                        <a14:foregroundMark x1="31667" y1="13060" x2="31667" y2="13060"/>
                        <a14:foregroundMark x1="80278" y1="17739" x2="80278" y2="17739"/>
                        <a14:foregroundMark x1="85000" y1="17349" x2="85000" y2="17349"/>
                        <a14:foregroundMark x1="86389" y1="27096" x2="86389" y2="270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2706" r="-16744"/>
          <a:stretch/>
        </p:blipFill>
        <p:spPr>
          <a:xfrm>
            <a:off x="515030" y="1323496"/>
            <a:ext cx="2839741" cy="3126009"/>
          </a:xfrm>
        </p:spPr>
      </p:pic>
      <p:pic>
        <p:nvPicPr>
          <p:cNvPr id="8" name="图片 7" descr="card1-a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3750" y1="95885" x2="43750" y2="95885"/>
                        <a14:foregroundMark x1="45673" y1="87654" x2="45673" y2="87654"/>
                        <a14:foregroundMark x1="53365" y1="93416" x2="53365" y2="93416"/>
                        <a14:foregroundMark x1="53365" y1="84362" x2="53365" y2="84362"/>
                        <a14:foregroundMark x1="53846" y1="87243" x2="53846" y2="87243"/>
                        <a14:foregroundMark x1="56250" y1="90123" x2="56250" y2="90123"/>
                        <a14:foregroundMark x1="44712" y1="91358" x2="44712" y2="91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71" y="1323495"/>
            <a:ext cx="2752550" cy="3215719"/>
          </a:xfrm>
          <a:prstGeom prst="rect">
            <a:avLst/>
          </a:prstGeom>
        </p:spPr>
      </p:pic>
      <p:pic>
        <p:nvPicPr>
          <p:cNvPr id="9" name="图片 8" descr="card-2-a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97" y="1323496"/>
            <a:ext cx="2548128" cy="31211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61049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 smtClean="0"/>
              <a:t>2</a:t>
            </a:r>
            <a:endParaRPr kumimoji="1" lang="en-US" altLang="zh-CN" sz="60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288612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1</a:t>
            </a:r>
            <a:endParaRPr kumimoji="1" lang="zh-CN" altLang="en-US" sz="6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19291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/>
              <a:t>3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412951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ard 1-b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91" y="2324895"/>
            <a:ext cx="1462110" cy="2205925"/>
          </a:xfrm>
          <a:prstGeom prst="rect">
            <a:avLst/>
          </a:prstGeom>
        </p:spPr>
      </p:pic>
      <p:pic>
        <p:nvPicPr>
          <p:cNvPr id="8" name="图片 7" descr="card 02 -c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7703" y1="16000" x2="77703" y2="16000"/>
                        <a14:foregroundMark x1="71622" y1="5111" x2="71622" y2="5111"/>
                        <a14:foregroundMark x1="28378" y1="19111" x2="28378" y2="19111"/>
                        <a14:foregroundMark x1="44595" y1="16889" x2="44595" y2="16889"/>
                        <a14:foregroundMark x1="38851" y1="24222" x2="38851" y2="24222"/>
                        <a14:foregroundMark x1="13176" y1="56000" x2="13176" y2="56000"/>
                        <a14:foregroundMark x1="80068" y1="53778" x2="80068" y2="53778"/>
                        <a14:foregroundMark x1="34459" y1="88889" x2="34459" y2="88889"/>
                        <a14:foregroundMark x1="59459" y1="97333" x2="59459" y2="97333"/>
                        <a14:foregroundMark x1="37838" y1="90667" x2="37838" y2="90667"/>
                        <a14:foregroundMark x1="89865" y1="48667" x2="89865" y2="4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66" y="1372339"/>
            <a:ext cx="1282324" cy="3158481"/>
          </a:xfrm>
          <a:prstGeom prst="rect">
            <a:avLst/>
          </a:prstGeom>
        </p:spPr>
      </p:pic>
      <p:pic>
        <p:nvPicPr>
          <p:cNvPr id="4" name="图片 3" descr="card 02 -c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7703" y1="16000" x2="77703" y2="16000"/>
                        <a14:foregroundMark x1="71622" y1="5111" x2="71622" y2="5111"/>
                        <a14:foregroundMark x1="28378" y1="19111" x2="28378" y2="19111"/>
                        <a14:foregroundMark x1="44595" y1="16889" x2="44595" y2="16889"/>
                        <a14:foregroundMark x1="38851" y1="24222" x2="38851" y2="24222"/>
                        <a14:foregroundMark x1="13176" y1="56000" x2="13176" y2="56000"/>
                        <a14:foregroundMark x1="80068" y1="53778" x2="80068" y2="53778"/>
                        <a14:foregroundMark x1="34459" y1="88889" x2="34459" y2="88889"/>
                        <a14:foregroundMark x1="59459" y1="97333" x2="59459" y2="97333"/>
                        <a14:foregroundMark x1="37838" y1="90667" x2="37838" y2="90667"/>
                        <a14:foregroundMark x1="89865" y1="48667" x2="89865" y2="4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4" y="1981941"/>
            <a:ext cx="1269772" cy="2384633"/>
          </a:xfrm>
          <a:prstGeom prst="rect">
            <a:avLst/>
          </a:prstGeom>
        </p:spPr>
      </p:pic>
      <p:pic>
        <p:nvPicPr>
          <p:cNvPr id="5" name="图片 4" descr="card 1-b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43" y="1981941"/>
            <a:ext cx="1447799" cy="2384633"/>
          </a:xfrm>
          <a:prstGeom prst="rect">
            <a:avLst/>
          </a:prstGeom>
        </p:spPr>
      </p:pic>
      <p:pic>
        <p:nvPicPr>
          <p:cNvPr id="6" name="图片 5" descr="card 02 -c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77703" y1="16000" x2="77703" y2="16000"/>
                        <a14:foregroundMark x1="71622" y1="5111" x2="71622" y2="5111"/>
                        <a14:foregroundMark x1="28378" y1="19111" x2="28378" y2="19111"/>
                        <a14:foregroundMark x1="44595" y1="16889" x2="44595" y2="16889"/>
                        <a14:foregroundMark x1="38851" y1="24222" x2="38851" y2="24222"/>
                        <a14:foregroundMark x1="13176" y1="56000" x2="13176" y2="56000"/>
                        <a14:foregroundMark x1="80068" y1="53778" x2="80068" y2="53778"/>
                        <a14:foregroundMark x1="34459" y1="88889" x2="34459" y2="88889"/>
                        <a14:foregroundMark x1="59459" y1="97333" x2="59459" y2="97333"/>
                        <a14:foregroundMark x1="37838" y1="90667" x2="37838" y2="90667"/>
                        <a14:foregroundMark x1="89865" y1="48667" x2="89865" y2="4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27" y="2172496"/>
            <a:ext cx="1282324" cy="2205925"/>
          </a:xfrm>
          <a:prstGeom prst="rect">
            <a:avLst/>
          </a:prstGeom>
        </p:spPr>
      </p:pic>
      <p:pic>
        <p:nvPicPr>
          <p:cNvPr id="7" name="图片 6" descr="card 1-b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52" y="1372339"/>
            <a:ext cx="1462110" cy="30060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61049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 smtClean="0"/>
              <a:t>2</a:t>
            </a:r>
            <a:endParaRPr kumimoji="1" lang="en-US" altLang="zh-CN" sz="60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288612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1</a:t>
            </a:r>
            <a:endParaRPr kumimoji="1" lang="zh-CN" altLang="en-US" sz="6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819291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/>
              <a:t>3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274290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ard 04 - b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4833" y1="46333" x2="64833" y2="46333"/>
                        <a14:backgroundMark x1="37833" y1="45500" x2="37833" y2="45500"/>
                        <a14:backgroundMark x1="25167" y1="56833" x2="25167" y2="56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95" t="10899" r="21474"/>
          <a:stretch/>
        </p:blipFill>
        <p:spPr>
          <a:xfrm>
            <a:off x="365033" y="1032825"/>
            <a:ext cx="2420569" cy="3801727"/>
          </a:xfrm>
          <a:prstGeom prst="rect">
            <a:avLst/>
          </a:prstGeom>
        </p:spPr>
      </p:pic>
      <p:pic>
        <p:nvPicPr>
          <p:cNvPr id="7" name="图片 6" descr="card 04 - c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backgroundMark x1="74250" y1="44750" x2="74250" y2="44750"/>
                        <a14:backgroundMark x1="35250" y1="41500" x2="35250" y2="41500"/>
                        <a14:backgroundMark x1="18750" y1="42500" x2="18750" y2="42500"/>
                        <a14:backgroundMark x1="53500" y1="79000" x2="53500" y2="79000"/>
                        <a14:backgroundMark x1="29250" y1="73250" x2="29250" y2="73250"/>
                        <a14:backgroundMark x1="44500" y1="97000" x2="4450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17" y="1032825"/>
            <a:ext cx="3445561" cy="3445561"/>
          </a:xfrm>
          <a:prstGeom prst="rect">
            <a:avLst/>
          </a:prstGeom>
        </p:spPr>
      </p:pic>
      <p:pic>
        <p:nvPicPr>
          <p:cNvPr id="8" name="图片 7" descr="479_貓貓狗狗齊來做瑜伽_1.jp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23" y="1208582"/>
            <a:ext cx="2989475" cy="3625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61049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 smtClean="0"/>
              <a:t>2</a:t>
            </a:r>
            <a:endParaRPr kumimoji="1" lang="en-US" altLang="zh-CN" sz="6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288612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1</a:t>
            </a:r>
            <a:endParaRPr kumimoji="1" lang="zh-CN" altLang="en-US" sz="6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19291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/>
              <a:t>3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215840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ard 7 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6" y="2141303"/>
            <a:ext cx="2536866" cy="1967512"/>
          </a:xfrm>
          <a:prstGeom prst="rect">
            <a:avLst/>
          </a:prstGeom>
        </p:spPr>
      </p:pic>
      <p:pic>
        <p:nvPicPr>
          <p:cNvPr id="7" name="图片 6" descr="card 8 b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42" b="10742"/>
          <a:stretch/>
        </p:blipFill>
        <p:spPr>
          <a:xfrm>
            <a:off x="3223589" y="1873915"/>
            <a:ext cx="2742314" cy="2234900"/>
          </a:xfrm>
          <a:prstGeom prst="rect">
            <a:avLst/>
          </a:prstGeom>
        </p:spPr>
      </p:pic>
      <p:pic>
        <p:nvPicPr>
          <p:cNvPr id="8" name="图片 7" descr="card 08 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43" y="2141304"/>
            <a:ext cx="2600236" cy="19675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61049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 smtClean="0"/>
              <a:t>2</a:t>
            </a:r>
            <a:endParaRPr kumimoji="1" lang="en-US" altLang="zh-CN" sz="6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288612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1</a:t>
            </a:r>
            <a:endParaRPr kumimoji="1" lang="zh-CN" altLang="en-US" sz="6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19291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/>
              <a:t>3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94862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2436351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3"/>
          <a:stretch/>
        </p:blipFill>
        <p:spPr>
          <a:xfrm>
            <a:off x="198680" y="979775"/>
            <a:ext cx="2400102" cy="32807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02" y="979775"/>
            <a:ext cx="2507835" cy="32754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570" y="979775"/>
            <a:ext cx="2661314" cy="32754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61049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 smtClean="0"/>
              <a:t>2</a:t>
            </a:r>
            <a:endParaRPr kumimoji="1" lang="en-US" altLang="zh-CN" sz="6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288612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1</a:t>
            </a:r>
            <a:endParaRPr kumimoji="1" lang="zh-CN" altLang="en-US" sz="6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19291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/>
              <a:t>3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89400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9" y="1791443"/>
            <a:ext cx="2596895" cy="2705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29785"/>
          <a:stretch/>
        </p:blipFill>
        <p:spPr>
          <a:xfrm>
            <a:off x="3145386" y="1885071"/>
            <a:ext cx="2803018" cy="26437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339" y="1658887"/>
            <a:ext cx="2509748" cy="2837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61049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 smtClean="0"/>
              <a:t>2</a:t>
            </a:r>
            <a:endParaRPr kumimoji="1" lang="en-US" altLang="zh-CN" sz="6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288612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/>
              <a:t>1</a:t>
            </a:r>
            <a:endParaRPr kumimoji="1" lang="zh-CN" altLang="en-US" sz="6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19291" y="5113733"/>
            <a:ext cx="685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6000" dirty="0"/>
              <a:t>3</a:t>
            </a:r>
            <a:endParaRPr kumimoji="1" lang="en-US" altLang="zh-CN" sz="6000" dirty="0" smtClean="0"/>
          </a:p>
        </p:txBody>
      </p:sp>
    </p:spTree>
    <p:extLst>
      <p:ext uri="{BB962C8B-B14F-4D97-AF65-F5344CB8AC3E}">
        <p14:creationId xmlns:p14="http://schemas.microsoft.com/office/powerpoint/2010/main" val="94845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</Words>
  <Application>Microsoft Macintosh PowerPoint</Application>
  <PresentationFormat>全屏显示(4:3)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cards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Yin</dc:creator>
  <cp:lastModifiedBy>Jun Yin</cp:lastModifiedBy>
  <cp:revision>6</cp:revision>
  <dcterms:created xsi:type="dcterms:W3CDTF">2016-04-13T17:53:47Z</dcterms:created>
  <dcterms:modified xsi:type="dcterms:W3CDTF">2016-04-13T18:28:33Z</dcterms:modified>
</cp:coreProperties>
</file>