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01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7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ECB1-2FDF-4184-8BBB-48E18FF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8" y="2430992"/>
            <a:ext cx="8430683" cy="1325563"/>
          </a:xfrm>
        </p:spPr>
        <p:txBody>
          <a:bodyPr/>
          <a:lstStyle/>
          <a:p>
            <a:r>
              <a:rPr lang="en-US" dirty="0"/>
              <a:t>Troop 1250 – Collaboration Options</a:t>
            </a:r>
          </a:p>
        </p:txBody>
      </p:sp>
    </p:spTree>
    <p:extLst>
      <p:ext uri="{BB962C8B-B14F-4D97-AF65-F5344CB8AC3E}">
        <p14:creationId xmlns:p14="http://schemas.microsoft.com/office/powerpoint/2010/main" val="78511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365 for Nonprofits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7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Features: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Email addresses via Outlook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Document sharing with OneDrive and SharePoint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Collaboration through Teams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Web and mobile versions of Office applications (Word, Excel, PowerPoint)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Advanced security controls and access management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Calendar sharing and scheduling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Pros: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Comprehensive suite of productivity tools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Free for up to 300 users with the Business Basic plan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Strong security features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Familiar Office interface and functionality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Integrated cloud storage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Cons: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Limited offline functionality in the free plan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Some features available only in paid plans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- Requires a learning curve for non-Microsoft users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600" dirty="0"/>
              <a:t>More information: https://www.microsoft.com/en-us/nonprofits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for Nonprofits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600" dirty="0"/>
              <a:t>Features: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Gmail email addresses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Document sharing and collaboration with Google Drive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Calendar sharing with Google Calendar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Collaboration via Google Meet and Chat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Access to YouTube for Nonprofits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Security controls with Google Admin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Pros: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Generous storage space on Google Drive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Highly collaborative tools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Free access for eligible nonprofits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Familiar and easy-to-use interface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Integrated with other Google services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Cons: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Some advanced features are paid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Limited offline functionality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Requires an active internet connection for most services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More information: https://www.google.com/nonprofits/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600" dirty="0"/>
              <a:t>Features: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Visual task and project organization with boards, lists, and cards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Collaboration tools with commenting and file attachments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Integration with third-party apps (Slack, Google Drive, etc.)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Customizable workflows with Power-Ups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To-do lists and task assignments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Mobile app support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Pros: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User-friendly and highly visual interface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Flexible and adaptable for different workflows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Free plan offers many features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Easy to set up and use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Integration with many other apps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Cons: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Limited features on the free plan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Advanced features require paid Power-Ups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May become cluttered with complex projects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More information: https://trello.com/en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600" dirty="0"/>
              <a:t>Features: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Task and project management with boards, lists, and timelines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Collaboration tools with commenting and file attachments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Integration with third-party apps (Slack, Dropbox, etc.)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Project templates for quick setup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Customizable task views (List, Board, Calendar)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Mobile app support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Pros: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Robust task and project management capabilities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Easy collaboration and communication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Flexible views for managing tasks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Free plan available for small teams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Integrates with other popular apps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Cons: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Limited features in the free plan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Learning curve for new users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May feel overwhelming for simple projects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More information: https://asana.com/nonprofit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Kolab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600" dirty="0"/>
              <a:t>Features: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Email hosting and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Document sharing and collaboration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Calendar sharing and scheduling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Task and project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Integrated contacts and address book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Open-source with self-hosting options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Pros: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Completely open-source and self-hosted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Strong security and privacy controls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Comprehensive set of collaboration tools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No user limits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Customizable to your organization's needs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Cons: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Requires technical expertise to set up and maintain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Less user-friendly compared to commercial options</a:t>
            </a:r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- Limited third-party integrations</a:t>
            </a:r>
          </a:p>
          <a:p>
            <a:pPr marL="0" indent="0">
              <a:spcBef>
                <a:spcPts val="0"/>
              </a:spcBef>
              <a:buNone/>
            </a:pPr>
            <a:endParaRPr sz="1600" dirty="0"/>
          </a:p>
          <a:p>
            <a:pPr marL="0" indent="0">
              <a:spcBef>
                <a:spcPts val="0"/>
              </a:spcBef>
              <a:buNone/>
            </a:pPr>
            <a:r>
              <a:rPr sz="1600" dirty="0"/>
              <a:t>More information: https://kolabnow.com/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	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Slack – collaboration free for 250 users or less </a:t>
            </a:r>
          </a:p>
          <a:p>
            <a:r>
              <a:rPr lang="en-US" sz="1200" dirty="0"/>
              <a:t>Drop Box – document sharing free plan for nonprofits</a:t>
            </a:r>
          </a:p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2383318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69</TotalTime>
  <Words>588</Words>
  <Application>Microsoft Office PowerPoint</Application>
  <PresentationFormat>On-screen Show 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Troop 1250 – Collaboration Options</vt:lpstr>
      <vt:lpstr>Microsoft 365 for Nonprofits</vt:lpstr>
      <vt:lpstr>Google for Nonprofits</vt:lpstr>
      <vt:lpstr>Trello</vt:lpstr>
      <vt:lpstr>Asana</vt:lpstr>
      <vt:lpstr>Kolab</vt:lpstr>
      <vt:lpstr>Other Options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for Nonprofits</dc:title>
  <dc:subject/>
  <dc:creator/>
  <cp:keywords/>
  <dc:description>generated using python-pptx</dc:description>
  <cp:lastModifiedBy>MARCIN</cp:lastModifiedBy>
  <cp:revision>8</cp:revision>
  <dcterms:created xsi:type="dcterms:W3CDTF">2013-01-27T09:14:16Z</dcterms:created>
  <dcterms:modified xsi:type="dcterms:W3CDTF">2024-09-25T22:27:55Z</dcterms:modified>
  <cp:category/>
</cp:coreProperties>
</file>