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0" r:id="rId4"/>
    <p:sldId id="261" r:id="rId5"/>
    <p:sldId id="271" r:id="rId6"/>
    <p:sldId id="272" r:id="rId7"/>
    <p:sldId id="273" r:id="rId8"/>
    <p:sldId id="262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30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36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011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67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03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624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29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364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250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2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2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642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113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86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40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21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505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89B301-08E4-4CFC-8C2C-749B33C4F8A2}" type="datetimeFigureOut">
              <a:rPr lang="es-MX" smtClean="0"/>
              <a:t>22/05/2018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48FB-2691-4843-B3A5-ADC32409611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494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Entrega proyecto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Jorge Anzures</a:t>
            </a:r>
          </a:p>
        </p:txBody>
      </p:sp>
    </p:spTree>
    <p:extLst>
      <p:ext uri="{BB962C8B-B14F-4D97-AF65-F5344CB8AC3E}">
        <p14:creationId xmlns:p14="http://schemas.microsoft.com/office/powerpoint/2010/main" val="30107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E69E0-8FF0-482C-B921-C3FAE9CC1E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2341692"/>
            <a:ext cx="3887789" cy="3601908"/>
          </a:xfrm>
        </p:spPr>
        <p:txBody>
          <a:bodyPr/>
          <a:lstStyle/>
          <a:p>
            <a:r>
              <a:rPr lang="en-US" dirty="0"/>
              <a:t>Permitira eliminar nodos y liberar la memoria utilizada por este.</a:t>
            </a:r>
            <a:endParaRPr lang="es-419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74C6AC-A3F5-4C3A-B2CE-48ADA613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4089" cy="77918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Mapeo de los requerimentos funcionales </a:t>
            </a:r>
            <a:endParaRPr lang="es-419" sz="3200" dirty="0">
              <a:solidFill>
                <a:srgbClr val="EBEBEB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3F9A8F-A396-45F0-8199-7A268274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937" r="63871" b="48941"/>
          <a:stretch/>
        </p:blipFill>
        <p:spPr>
          <a:xfrm>
            <a:off x="5629647" y="2341692"/>
            <a:ext cx="4976766" cy="31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0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41C39-2E6B-4B73-9F2B-640C367D47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331326" cy="3055808"/>
          </a:xfrm>
        </p:spPr>
        <p:txBody>
          <a:bodyPr/>
          <a:lstStyle/>
          <a:p>
            <a:r>
              <a:rPr lang="es-MX" dirty="0"/>
              <a:t>Permitirá la consulta de información de los elementos regresando los parámetros introducidos</a:t>
            </a:r>
          </a:p>
          <a:p>
            <a:endParaRPr lang="es-419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38663BB-FF32-4E23-BF22-6FC27CBB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Mapeo de los requerimentos funcionales </a:t>
            </a:r>
            <a:endParaRPr lang="es-419" sz="3200" dirty="0">
              <a:solidFill>
                <a:srgbClr val="EBEBEB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6B1B6A-94CF-428B-AFD0-1F2A9BDA7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4" r="61849" b="21875"/>
          <a:stretch/>
        </p:blipFill>
        <p:spPr>
          <a:xfrm>
            <a:off x="5789613" y="2057399"/>
            <a:ext cx="3557587" cy="33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0FC9F-6A2A-46FE-BAB5-B175EF243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Permitirá imprimir todos los elementos de la lista, separados por partes y saltos de linea</a:t>
            </a:r>
          </a:p>
          <a:p>
            <a:endParaRPr lang="es-419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23A15A-F7BA-46DE-87FE-A4791356D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9" t="7194" r="57452" b="12566"/>
          <a:stretch/>
        </p:blipFill>
        <p:spPr>
          <a:xfrm>
            <a:off x="6299200" y="2247360"/>
            <a:ext cx="3860800" cy="38221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BCBED9B-8ED4-496F-ACB8-3429DA78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Mapeo de los requerimentos funcionales </a:t>
            </a:r>
            <a:endParaRPr lang="es-419" sz="32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7D52A-5CA2-4C18-9AEF-802EA322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Revision de la </a:t>
            </a:r>
            <a:r>
              <a:rPr lang="es-419" sz="3600" dirty="0"/>
              <a:t>funcionalidad</a:t>
            </a:r>
            <a:r>
              <a:rPr lang="en-US" sz="3600" dirty="0"/>
              <a:t> de los </a:t>
            </a:r>
            <a:r>
              <a:rPr lang="es-419" sz="3600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299CF-A421-4CE3-90F4-2B00EA18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s-419" dirty="0"/>
              <a:t>avance</a:t>
            </a:r>
            <a:r>
              <a:rPr lang="en-US" dirty="0"/>
              <a:t> de la implementation se distibuyó en porcentajes que indican el avance de cada requerimiento funcional.</a:t>
            </a:r>
          </a:p>
          <a:p>
            <a:r>
              <a:rPr lang="en-US" dirty="0"/>
              <a:t>	El programa cuenta con opciones de añadir, eliminar, consultar e imprimir todos los nodos: 100%</a:t>
            </a:r>
          </a:p>
          <a:p>
            <a:r>
              <a:rPr lang="en-US" dirty="0"/>
              <a:t>El programa cuenta con </a:t>
            </a:r>
            <a:r>
              <a:rPr lang="en-US" dirty="0" err="1"/>
              <a:t>menú</a:t>
            </a:r>
            <a:r>
              <a:rPr lang="en-US" dirty="0"/>
              <a:t> principal: 100%</a:t>
            </a:r>
          </a:p>
          <a:p>
            <a:r>
              <a:rPr lang="en-US" dirty="0"/>
              <a:t>El programa muestra organizadamente la lista: 100%</a:t>
            </a:r>
          </a:p>
        </p:txBody>
      </p:sp>
    </p:spTree>
    <p:extLst>
      <p:ext uri="{BB962C8B-B14F-4D97-AF65-F5344CB8AC3E}">
        <p14:creationId xmlns:p14="http://schemas.microsoft.com/office/powerpoint/2010/main" val="153200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C453-C085-40BD-A37B-1E5D773D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Mapeo de requerimientos con casos de uso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5F988-B172-4CB5-8BD2-9ED5F9A5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código</a:t>
            </a:r>
            <a:r>
              <a:rPr lang="en-US" dirty="0"/>
              <a:t> esta separado en secciones dependiendo de la function de cada una.</a:t>
            </a:r>
          </a:p>
          <a:p>
            <a:r>
              <a:rPr lang="en-US" dirty="0"/>
              <a:t>Al inicio del programa se crean estructuras con las cuales se trabajaran y se llaman a la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menú</a:t>
            </a:r>
            <a:r>
              <a:rPr lang="en-US" dirty="0"/>
              <a:t> principal que genera el </a:t>
            </a:r>
            <a:r>
              <a:rPr lang="en-US" dirty="0" err="1"/>
              <a:t>menú</a:t>
            </a:r>
            <a:r>
              <a:rPr lang="en-US" dirty="0"/>
              <a:t> y captura las instrucciones del usuario, esto con librerías especializadas y caracteres ascii.</a:t>
            </a:r>
          </a:p>
          <a:p>
            <a:r>
              <a:rPr lang="en-US" dirty="0"/>
              <a:t>El </a:t>
            </a:r>
            <a:r>
              <a:rPr lang="en-US" dirty="0" err="1"/>
              <a:t>menú</a:t>
            </a:r>
            <a:r>
              <a:rPr lang="en-US" dirty="0"/>
              <a:t> ejecuta dependiendo de la opción ingresada a la </a:t>
            </a:r>
            <a:r>
              <a:rPr lang="en-US" dirty="0" err="1"/>
              <a:t>función</a:t>
            </a:r>
            <a:r>
              <a:rPr lang="en-US" dirty="0"/>
              <a:t> en cuestion las cuales son para crear, borrar, consultar, imprimir la lista y salir del programa.</a:t>
            </a:r>
          </a:p>
        </p:txBody>
      </p:sp>
    </p:spTree>
    <p:extLst>
      <p:ext uri="{BB962C8B-B14F-4D97-AF65-F5344CB8AC3E}">
        <p14:creationId xmlns:p14="http://schemas.microsoft.com/office/powerpoint/2010/main" val="42748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14B570C3-E98E-476D-A733-E321BC42C263}"/>
              </a:ext>
            </a:extLst>
          </p:cNvPr>
          <p:cNvGrpSpPr/>
          <p:nvPr/>
        </p:nvGrpSpPr>
        <p:grpSpPr>
          <a:xfrm>
            <a:off x="1081839" y="1480675"/>
            <a:ext cx="8235270" cy="4738491"/>
            <a:chOff x="1119939" y="1442575"/>
            <a:chExt cx="8235270" cy="473849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939" y="1442575"/>
              <a:ext cx="8235270" cy="4738491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B588A011-B3F8-4FBC-AB7B-650863CFD4A1}"/>
                </a:ext>
              </a:extLst>
            </p:cNvPr>
            <p:cNvSpPr/>
            <p:nvPr/>
          </p:nvSpPr>
          <p:spPr>
            <a:xfrm>
              <a:off x="4017004" y="1603678"/>
              <a:ext cx="2749714" cy="4332804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9D3BB8CD-14E9-4D1B-BB03-EC1C8CAFB9BF}"/>
                </a:ext>
              </a:extLst>
            </p:cNvPr>
            <p:cNvCxnSpPr>
              <a:cxnSpLocks/>
              <a:stCxn id="64" idx="3"/>
              <a:endCxn id="49" idx="1"/>
            </p:cNvCxnSpPr>
            <p:nvPr/>
          </p:nvCxnSpPr>
          <p:spPr>
            <a:xfrm rot="5400000" flipH="1" flipV="1">
              <a:off x="3276503" y="2271960"/>
              <a:ext cx="851229" cy="1348132"/>
            </a:xfrm>
            <a:prstGeom prst="curvedConnector2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ector: curvado 21">
              <a:extLst>
                <a:ext uri="{FF2B5EF4-FFF2-40B4-BE49-F238E27FC236}">
                  <a16:creationId xmlns:a16="http://schemas.microsoft.com/office/drawing/2014/main" id="{CAA4BB0F-4BF1-45B4-AF3F-C17769C056E6}"/>
                </a:ext>
              </a:extLst>
            </p:cNvPr>
            <p:cNvCxnSpPr>
              <a:cxnSpLocks/>
              <a:stCxn id="64" idx="3"/>
              <a:endCxn id="50" idx="1"/>
            </p:cNvCxnSpPr>
            <p:nvPr/>
          </p:nvCxnSpPr>
          <p:spPr>
            <a:xfrm rot="5400000" flipH="1" flipV="1">
              <a:off x="3613353" y="2608810"/>
              <a:ext cx="177528" cy="1348132"/>
            </a:xfrm>
            <a:prstGeom prst="curvedConnector2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ector: curvado 25">
              <a:extLst>
                <a:ext uri="{FF2B5EF4-FFF2-40B4-BE49-F238E27FC236}">
                  <a16:creationId xmlns:a16="http://schemas.microsoft.com/office/drawing/2014/main" id="{2F37E1D3-53C9-41B3-9F3D-E3F318BF734B}"/>
                </a:ext>
              </a:extLst>
            </p:cNvPr>
            <p:cNvCxnSpPr>
              <a:cxnSpLocks/>
              <a:stCxn id="64" idx="0"/>
              <a:endCxn id="89" idx="1"/>
            </p:cNvCxnSpPr>
            <p:nvPr/>
          </p:nvCxnSpPr>
          <p:spPr>
            <a:xfrm rot="16200000" flipH="1">
              <a:off x="2734201" y="3690889"/>
              <a:ext cx="1943992" cy="1388623"/>
            </a:xfrm>
            <a:prstGeom prst="curvedConnector2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onector: curvado 33">
              <a:extLst>
                <a:ext uri="{FF2B5EF4-FFF2-40B4-BE49-F238E27FC236}">
                  <a16:creationId xmlns:a16="http://schemas.microsoft.com/office/drawing/2014/main" id="{2461DC42-97F7-4A07-ACA0-171BC202501C}"/>
                </a:ext>
              </a:extLst>
            </p:cNvPr>
            <p:cNvCxnSpPr>
              <a:cxnSpLocks/>
              <a:stCxn id="64" idx="1"/>
              <a:endCxn id="51" idx="1"/>
            </p:cNvCxnSpPr>
            <p:nvPr/>
          </p:nvCxnSpPr>
          <p:spPr>
            <a:xfrm rot="16200000" flipH="1">
              <a:off x="3517764" y="2916361"/>
              <a:ext cx="368707" cy="1348132"/>
            </a:xfrm>
            <a:prstGeom prst="curvedConnector2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Conector: curvado 37">
              <a:extLst>
                <a:ext uri="{FF2B5EF4-FFF2-40B4-BE49-F238E27FC236}">
                  <a16:creationId xmlns:a16="http://schemas.microsoft.com/office/drawing/2014/main" id="{4C6315D6-9E81-4570-B19E-B9441694C6B1}"/>
                </a:ext>
              </a:extLst>
            </p:cNvPr>
            <p:cNvCxnSpPr>
              <a:cxnSpLocks/>
              <a:stCxn id="64" idx="1"/>
              <a:endCxn id="52" idx="1"/>
            </p:cNvCxnSpPr>
            <p:nvPr/>
          </p:nvCxnSpPr>
          <p:spPr>
            <a:xfrm rot="16200000" flipH="1">
              <a:off x="3133149" y="3300975"/>
              <a:ext cx="1162263" cy="1372459"/>
            </a:xfrm>
            <a:prstGeom prst="curvedConnector2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EF767465-387D-4DD0-81B0-B8B1EA9C36F9}"/>
                </a:ext>
              </a:extLst>
            </p:cNvPr>
            <p:cNvSpPr/>
            <p:nvPr/>
          </p:nvSpPr>
          <p:spPr>
            <a:xfrm>
              <a:off x="7089912" y="1800275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añadir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8FC2F819-E9C9-4EE9-A607-FCD086574561}"/>
                </a:ext>
              </a:extLst>
            </p:cNvPr>
            <p:cNvSpPr/>
            <p:nvPr/>
          </p:nvSpPr>
          <p:spPr>
            <a:xfrm>
              <a:off x="7087334" y="2515727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eliminar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9409666-B4BF-47C5-B874-0D5E165614E4}"/>
                </a:ext>
              </a:extLst>
            </p:cNvPr>
            <p:cNvSpPr/>
            <p:nvPr/>
          </p:nvSpPr>
          <p:spPr>
            <a:xfrm>
              <a:off x="7087333" y="3128481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Imprimir_Lista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E3A730-B15B-4557-ADA4-3CD17A1061B3}"/>
                </a:ext>
              </a:extLst>
            </p:cNvPr>
            <p:cNvSpPr/>
            <p:nvPr/>
          </p:nvSpPr>
          <p:spPr>
            <a:xfrm>
              <a:off x="7087332" y="3844032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consultar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BD16847-FDB7-49E1-B911-A53F1F9225DA}"/>
                </a:ext>
              </a:extLst>
            </p:cNvPr>
            <p:cNvSpPr/>
            <p:nvPr/>
          </p:nvSpPr>
          <p:spPr>
            <a:xfrm>
              <a:off x="4376183" y="2301318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Crear Elemento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B2EFAA4-A801-49E4-8FAB-3F4969C61AB2}"/>
                </a:ext>
              </a:extLst>
            </p:cNvPr>
            <p:cNvSpPr/>
            <p:nvPr/>
          </p:nvSpPr>
          <p:spPr>
            <a:xfrm>
              <a:off x="4376183" y="2975019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Borrar elemento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43FAF101-8A17-4F2E-B61C-8E6C11ECF3CD}"/>
                </a:ext>
              </a:extLst>
            </p:cNvPr>
            <p:cNvSpPr/>
            <p:nvPr/>
          </p:nvSpPr>
          <p:spPr>
            <a:xfrm>
              <a:off x="4376183" y="3555688"/>
              <a:ext cx="2067339" cy="43818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Mostrar lista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F21AF175-4D34-41EF-A054-09FB4076470E}"/>
                </a:ext>
              </a:extLst>
            </p:cNvPr>
            <p:cNvSpPr/>
            <p:nvPr/>
          </p:nvSpPr>
          <p:spPr>
            <a:xfrm>
              <a:off x="4400510" y="4261413"/>
              <a:ext cx="2067339" cy="613847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Consultar elemento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2CAD1CCD-7344-427F-A80F-CFF3D087EC3A}"/>
                </a:ext>
              </a:extLst>
            </p:cNvPr>
            <p:cNvSpPr/>
            <p:nvPr/>
          </p:nvSpPr>
          <p:spPr>
            <a:xfrm flipH="1" flipV="1">
              <a:off x="2989027" y="3364509"/>
              <a:ext cx="45719" cy="4869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F5C9D869-A2DA-465A-881B-2FDEBF7D4C6C}"/>
                </a:ext>
              </a:extLst>
            </p:cNvPr>
            <p:cNvSpPr/>
            <p:nvPr/>
          </p:nvSpPr>
          <p:spPr>
            <a:xfrm>
              <a:off x="4681722" y="1596427"/>
              <a:ext cx="1333500" cy="349020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Menu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Conector: curvado 80">
              <a:extLst>
                <a:ext uri="{FF2B5EF4-FFF2-40B4-BE49-F238E27FC236}">
                  <a16:creationId xmlns:a16="http://schemas.microsoft.com/office/drawing/2014/main" id="{87442EC5-4819-40CF-B1C4-EBB65388C643}"/>
                </a:ext>
              </a:extLst>
            </p:cNvPr>
            <p:cNvCxnSpPr>
              <a:cxnSpLocks/>
              <a:stCxn id="49" idx="3"/>
              <a:endCxn id="45" idx="1"/>
            </p:cNvCxnSpPr>
            <p:nvPr/>
          </p:nvCxnSpPr>
          <p:spPr>
            <a:xfrm flipV="1">
              <a:off x="6443522" y="2019368"/>
              <a:ext cx="646390" cy="501043"/>
            </a:xfrm>
            <a:prstGeom prst="curvedConnector3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: curvado 82">
              <a:extLst>
                <a:ext uri="{FF2B5EF4-FFF2-40B4-BE49-F238E27FC236}">
                  <a16:creationId xmlns:a16="http://schemas.microsoft.com/office/drawing/2014/main" id="{C33C6337-6DE5-4C7D-9238-649D2ABC7197}"/>
                </a:ext>
              </a:extLst>
            </p:cNvPr>
            <p:cNvCxnSpPr>
              <a:cxnSpLocks/>
              <a:stCxn id="50" idx="3"/>
              <a:endCxn id="46" idx="1"/>
            </p:cNvCxnSpPr>
            <p:nvPr/>
          </p:nvCxnSpPr>
          <p:spPr>
            <a:xfrm flipV="1">
              <a:off x="6443522" y="2734820"/>
              <a:ext cx="643812" cy="459292"/>
            </a:xfrm>
            <a:prstGeom prst="curvedConnector3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curvado 85">
              <a:extLst>
                <a:ext uri="{FF2B5EF4-FFF2-40B4-BE49-F238E27FC236}">
                  <a16:creationId xmlns:a16="http://schemas.microsoft.com/office/drawing/2014/main" id="{ECCDC8E8-5F70-4E14-ADB8-FB5609164C22}"/>
                </a:ext>
              </a:extLst>
            </p:cNvPr>
            <p:cNvCxnSpPr>
              <a:stCxn id="51" idx="3"/>
              <a:endCxn id="47" idx="1"/>
            </p:cNvCxnSpPr>
            <p:nvPr/>
          </p:nvCxnSpPr>
          <p:spPr>
            <a:xfrm flipV="1">
              <a:off x="6443522" y="3347574"/>
              <a:ext cx="643811" cy="427207"/>
            </a:xfrm>
            <a:prstGeom prst="curvedConnector3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: curvado 87">
              <a:extLst>
                <a:ext uri="{FF2B5EF4-FFF2-40B4-BE49-F238E27FC236}">
                  <a16:creationId xmlns:a16="http://schemas.microsoft.com/office/drawing/2014/main" id="{2294CEB1-28D5-4253-A101-9C4FED927E3D}"/>
                </a:ext>
              </a:extLst>
            </p:cNvPr>
            <p:cNvCxnSpPr>
              <a:stCxn id="52" idx="3"/>
              <a:endCxn id="48" idx="1"/>
            </p:cNvCxnSpPr>
            <p:nvPr/>
          </p:nvCxnSpPr>
          <p:spPr>
            <a:xfrm flipV="1">
              <a:off x="6467849" y="4063125"/>
              <a:ext cx="619483" cy="505212"/>
            </a:xfrm>
            <a:prstGeom prst="curvedConnector3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78CD950-234F-4A2C-BBE2-DC3A2C9F1CEE}"/>
                </a:ext>
              </a:extLst>
            </p:cNvPr>
            <p:cNvSpPr/>
            <p:nvPr/>
          </p:nvSpPr>
          <p:spPr>
            <a:xfrm>
              <a:off x="4400509" y="5156200"/>
              <a:ext cx="2067339" cy="401994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Salir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36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639F0-EB81-44DE-80BC-00DC00D4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Documentacion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73B7-2717-4EE1-A5E0-A540ABB1EE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 documentacion fue creada por el autor del </a:t>
            </a:r>
            <a:r>
              <a:rPr lang="en-US" dirty="0" err="1"/>
              <a:t>código</a:t>
            </a:r>
            <a:r>
              <a:rPr lang="en-US" dirty="0"/>
              <a:t>, Jorge Anzures.</a:t>
            </a:r>
            <a:endParaRPr lang="es-419" dirty="0"/>
          </a:p>
        </p:txBody>
      </p:sp>
      <p:pic>
        <p:nvPicPr>
          <p:cNvPr id="5" name="Imagen 4" descr="Imagen que contiene captura de pantalla, monitor, electrónica, pantalla&#10;&#10;Descripción generada con confianza muy alta">
            <a:extLst>
              <a:ext uri="{FF2B5EF4-FFF2-40B4-BE49-F238E27FC236}">
                <a16:creationId xmlns:a16="http://schemas.microsoft.com/office/drawing/2014/main" id="{35DFDAA6-8E0E-4C07-AB64-BA203C4B2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1" r="63773" b="15649"/>
          <a:stretch/>
        </p:blipFill>
        <p:spPr>
          <a:xfrm>
            <a:off x="2743200" y="2880936"/>
            <a:ext cx="4787900" cy="36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13F4-7D61-45AA-A480-23BF4E5D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organización</a:t>
            </a:r>
            <a:r>
              <a:rPr lang="en-US" dirty="0"/>
              <a:t> general del Sistema: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BCB3D-442A-4E99-9C7D-9A70B38FCE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20876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Tomando en cuenta el diagrama de casos de uso anterior la </a:t>
            </a:r>
            <a:r>
              <a:rPr lang="en-US" dirty="0" err="1"/>
              <a:t>organización</a:t>
            </a:r>
            <a:r>
              <a:rPr lang="en-US" dirty="0"/>
              <a:t> quedo de la siguiente manera:</a:t>
            </a:r>
          </a:p>
          <a:p>
            <a:pPr lvl="1"/>
            <a:r>
              <a:rPr lang="en-US" dirty="0"/>
              <a:t>1.-Menú: Esta sección esta formada por las funciones utilizadas en el </a:t>
            </a:r>
            <a:r>
              <a:rPr lang="en-US" dirty="0" err="1"/>
              <a:t>menú</a:t>
            </a:r>
            <a:r>
              <a:rPr lang="en-US" dirty="0"/>
              <a:t> principal, donde se interactúa con el mismo.</a:t>
            </a:r>
          </a:p>
          <a:p>
            <a:pPr lvl="2"/>
            <a:r>
              <a:rPr lang="en-US" dirty="0"/>
              <a:t>1.0 MostrarMenu: Utilizada para la impresión del </a:t>
            </a:r>
            <a:r>
              <a:rPr lang="en-US" dirty="0" err="1"/>
              <a:t>menú</a:t>
            </a:r>
            <a:r>
              <a:rPr lang="en-US" dirty="0"/>
              <a:t> principal y para capturar la opción</a:t>
            </a:r>
          </a:p>
          <a:p>
            <a:pPr lvl="2"/>
            <a:r>
              <a:rPr lang="en-US" dirty="0"/>
              <a:t>1.1 Añadir: Utilizada para crear un nuevo elemento</a:t>
            </a:r>
          </a:p>
          <a:p>
            <a:pPr lvl="2"/>
            <a:r>
              <a:rPr lang="en-US" dirty="0"/>
              <a:t>1.2 Eliminar: Utilizada para eliminar un elemento existente</a:t>
            </a:r>
          </a:p>
          <a:p>
            <a:pPr lvl="2"/>
            <a:r>
              <a:rPr lang="en-US" dirty="0"/>
              <a:t>1.3 Mostar_Lista: Utilizada para imprimir todos los elementos de la lista</a:t>
            </a:r>
          </a:p>
          <a:p>
            <a:pPr lvl="2"/>
            <a:r>
              <a:rPr lang="en-US" dirty="0"/>
              <a:t>1.4 Consultar: Utilizada para buscar un elemento existente y consultar sus datos</a:t>
            </a:r>
          </a:p>
          <a:p>
            <a:pPr lvl="2"/>
            <a:r>
              <a:rPr lang="en-US" dirty="0"/>
              <a:t>1.5 Salir: Termina la ejecución del programa</a:t>
            </a:r>
          </a:p>
        </p:txBody>
      </p:sp>
    </p:spTree>
    <p:extLst>
      <p:ext uri="{BB962C8B-B14F-4D97-AF65-F5344CB8AC3E}">
        <p14:creationId xmlns:p14="http://schemas.microsoft.com/office/powerpoint/2010/main" val="415695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6B61A-843D-46C2-BD9D-5B419A1A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Organización del código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05984-03A5-4861-A649-E0F7EC287F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Cada sección del </a:t>
            </a:r>
            <a:r>
              <a:rPr lang="en-US" dirty="0" err="1"/>
              <a:t>código</a:t>
            </a:r>
            <a:r>
              <a:rPr lang="en-US" dirty="0"/>
              <a:t> esta separado por funciones y funciones para las entradas, salidas y procesos internos</a:t>
            </a:r>
          </a:p>
          <a:p>
            <a:r>
              <a:rPr lang="en-US" dirty="0"/>
              <a:t>La mayoria de las entradas son cadenas de texto.</a:t>
            </a:r>
          </a:p>
          <a:p>
            <a:r>
              <a:rPr lang="en-US" dirty="0"/>
              <a:t>El procesamiento de datos depende de la </a:t>
            </a:r>
            <a:r>
              <a:rPr lang="en-US" dirty="0" err="1"/>
              <a:t>función</a:t>
            </a:r>
            <a:r>
              <a:rPr lang="en-US" dirty="0"/>
              <a:t> pues cada una manipula datos de manera diferente.</a:t>
            </a:r>
          </a:p>
          <a:p>
            <a:r>
              <a:rPr lang="en-US" dirty="0"/>
              <a:t>La salida de datos son de impression de caracteres.</a:t>
            </a:r>
          </a:p>
          <a:p>
            <a:pPr marL="0" indent="0">
              <a:buNone/>
            </a:pP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2634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Mapeo de requisitos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0024903"/>
              </p:ext>
            </p:extLst>
          </p:nvPr>
        </p:nvGraphicFramePr>
        <p:xfrm>
          <a:off x="913774" y="1748466"/>
          <a:ext cx="10363200" cy="24255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70706309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80943761"/>
                    </a:ext>
                  </a:extLst>
                </a:gridCol>
              </a:tblGrid>
              <a:tr h="505267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marL="90114" marR="90114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Progreso</a:t>
                      </a:r>
                    </a:p>
                  </a:txBody>
                  <a:tcPr marL="90114" marR="90114"/>
                </a:tc>
                <a:extLst>
                  <a:ext uri="{0D108BD9-81ED-4DB2-BD59-A6C34878D82A}">
                    <a16:rowId xmlns:a16="http://schemas.microsoft.com/office/drawing/2014/main" val="360965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El programa debe permitir agregar y quitar elementos</a:t>
                      </a:r>
                    </a:p>
                  </a:txBody>
                  <a:tcPr marL="90114" marR="90114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cuenta con los procesos necesarios para cada requisito</a:t>
                      </a:r>
                    </a:p>
                    <a:p>
                      <a:endParaRPr lang="es-MX" dirty="0"/>
                    </a:p>
                  </a:txBody>
                  <a:tcPr marL="90114" marR="90114" anchor="ctr"/>
                </a:tc>
                <a:extLst>
                  <a:ext uri="{0D108BD9-81ED-4DB2-BD59-A6C34878D82A}">
                    <a16:rowId xmlns:a16="http://schemas.microsoft.com/office/drawing/2014/main" val="3627189439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r>
                        <a:rPr lang="es-MX" dirty="0"/>
                        <a:t>Permitirá la consulta de información de los elementos</a:t>
                      </a:r>
                    </a:p>
                  </a:txBody>
                  <a:tcPr marL="90114" marR="90114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2025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r>
                        <a:rPr lang="es-MX" dirty="0"/>
                        <a:t>Permitirá imprimir todos los elementos de la lista</a:t>
                      </a:r>
                    </a:p>
                  </a:txBody>
                  <a:tcPr marL="90114" marR="90114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2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E13856-7EC0-469C-AE8B-76F4525F5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3" r="50285" b="50000"/>
          <a:stretch/>
        </p:blipFill>
        <p:spPr>
          <a:xfrm>
            <a:off x="5441720" y="2153388"/>
            <a:ext cx="5451627" cy="2551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29FAA-BBCF-4B60-90A8-8635C9D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Mapeo de los requerimentos funcionales </a:t>
            </a:r>
            <a:endParaRPr lang="es-419" sz="39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4C8A6-A61E-416E-A40B-7B7F50140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2153388"/>
            <a:ext cx="4338409" cy="4196185"/>
          </a:xfrm>
        </p:spPr>
        <p:txBody>
          <a:bodyPr>
            <a:normAutofit/>
          </a:bodyPr>
          <a:lstStyle/>
          <a:p>
            <a:r>
              <a:rPr lang="es-MX" dirty="0"/>
              <a:t>El programa debe permitir agregar elementos a la lista con los parámetros: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Telefono</a:t>
            </a:r>
          </a:p>
          <a:p>
            <a:pPr lvl="1"/>
            <a:r>
              <a:rPr lang="es-MX" dirty="0"/>
              <a:t>Correo</a:t>
            </a:r>
          </a:p>
          <a:p>
            <a:pPr marL="0" indent="0">
              <a:buNone/>
            </a:pPr>
            <a:endParaRPr lang="es-MX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96989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1227</TotalTime>
  <Words>443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Entrega proyecto Final</vt:lpstr>
      <vt:lpstr>Revision de la funcionalidad de los requerimientos</vt:lpstr>
      <vt:lpstr>Mapeo de requerimientos con casos de uso</vt:lpstr>
      <vt:lpstr>Diagrama de casos de uso</vt:lpstr>
      <vt:lpstr>Documentacion</vt:lpstr>
      <vt:lpstr>organización general del Sistema:</vt:lpstr>
      <vt:lpstr>Organización del código</vt:lpstr>
      <vt:lpstr>Mapeo de requisitos</vt:lpstr>
      <vt:lpstr>Mapeo de los requerimentos funcionales </vt:lpstr>
      <vt:lpstr>Mapeo de los requerimentos funcionales </vt:lpstr>
      <vt:lpstr>Mapeo de los requerimentos funcionales </vt:lpstr>
      <vt:lpstr>Mapeo de los requerimentos funcionales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avance del proyecto</dc:title>
  <dc:creator>erickcardenasbojorquez@hotmail.com</dc:creator>
  <cp:lastModifiedBy>Rodrigo Daniel Euan</cp:lastModifiedBy>
  <cp:revision>32</cp:revision>
  <dcterms:created xsi:type="dcterms:W3CDTF">2018-04-26T21:44:02Z</dcterms:created>
  <dcterms:modified xsi:type="dcterms:W3CDTF">2018-05-23T00:11:44Z</dcterms:modified>
</cp:coreProperties>
</file>