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7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9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9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8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8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0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8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6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42C2-8629-41EB-9B36-9685E5014774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BA18-8305-4B60-8282-B5D6C6E06CFB}"/>
              </a:ext>
            </a:extLst>
          </p:cNvPr>
          <p:cNvSpPr txBox="1"/>
          <p:nvPr/>
        </p:nvSpPr>
        <p:spPr>
          <a:xfrm>
            <a:off x="1878576" y="2353744"/>
            <a:ext cx="3900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Easy Buff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046CC-BD38-4AC3-8710-38B260E6FE20}"/>
              </a:ext>
            </a:extLst>
          </p:cNvPr>
          <p:cNvSpPr txBox="1"/>
          <p:nvPr/>
        </p:nvSpPr>
        <p:spPr>
          <a:xfrm>
            <a:off x="4572000" y="3311065"/>
            <a:ext cx="131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for CK3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图片 7" descr="屏幕上写着字&#10;&#10;描述已自动生成">
            <a:extLst>
              <a:ext uri="{FF2B5EF4-FFF2-40B4-BE49-F238E27FC236}">
                <a16:creationId xmlns:a16="http://schemas.microsoft.com/office/drawing/2014/main" id="{7A6FB96D-6070-49BC-A594-A70595B51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762" r="17830" b="3884"/>
          <a:stretch/>
        </p:blipFill>
        <p:spPr>
          <a:xfrm>
            <a:off x="-664" y="5118450"/>
            <a:ext cx="4702704" cy="1723767"/>
          </a:xfrm>
          <a:prstGeom prst="rect">
            <a:avLst/>
          </a:prstGeom>
        </p:spPr>
      </p:pic>
      <p:pic>
        <p:nvPicPr>
          <p:cNvPr id="10" name="图片 9" descr="电脑萤幕画面&#10;&#10;描述已自动生成">
            <a:extLst>
              <a:ext uri="{FF2B5EF4-FFF2-40B4-BE49-F238E27FC236}">
                <a16:creationId xmlns:a16="http://schemas.microsoft.com/office/drawing/2014/main" id="{BE64991A-1E2D-4F68-BC67-2B0477423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 t="19885" r="8051" b="1257"/>
          <a:stretch/>
        </p:blipFill>
        <p:spPr>
          <a:xfrm>
            <a:off x="1" y="0"/>
            <a:ext cx="4411362" cy="2145526"/>
          </a:xfrm>
          <a:prstGeom prst="rect">
            <a:avLst/>
          </a:prstGeom>
        </p:spPr>
      </p:pic>
      <p:pic>
        <p:nvPicPr>
          <p:cNvPr id="12" name="图片 11" descr="屏幕上有字&#10;&#10;描述已自动生成">
            <a:extLst>
              <a:ext uri="{FF2B5EF4-FFF2-40B4-BE49-F238E27FC236}">
                <a16:creationId xmlns:a16="http://schemas.microsoft.com/office/drawing/2014/main" id="{40718B41-32A7-4895-876A-FB57D3CE1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13" y="3541898"/>
            <a:ext cx="3037787" cy="3316102"/>
          </a:xfrm>
          <a:prstGeom prst="rect">
            <a:avLst/>
          </a:prstGeom>
        </p:spPr>
      </p:pic>
      <p:pic>
        <p:nvPicPr>
          <p:cNvPr id="14" name="图片 13" descr="屏幕上有字&#10;&#10;描述已自动生成">
            <a:extLst>
              <a:ext uri="{FF2B5EF4-FFF2-40B4-BE49-F238E27FC236}">
                <a16:creationId xmlns:a16="http://schemas.microsoft.com/office/drawing/2014/main" id="{A380C89D-B68A-43A5-9350-3CCFF3DFB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05" y="0"/>
            <a:ext cx="2903294" cy="31114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DE3C5F-E9DE-45FB-BE95-D7670917EB4B}"/>
              </a:ext>
            </a:extLst>
          </p:cNvPr>
          <p:cNvSpPr txBox="1"/>
          <p:nvPr/>
        </p:nvSpPr>
        <p:spPr>
          <a:xfrm>
            <a:off x="55457" y="3999620"/>
            <a:ext cx="605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9.12update: Take specific title</a:t>
            </a:r>
          </a:p>
          <a:p>
            <a:r>
              <a:rPr lang="en-US" altLang="zh-CN" sz="3600">
                <a:solidFill>
                  <a:srgbClr val="FFFF00"/>
                </a:solidFill>
              </a:rPr>
              <a:t>Updated for v1.1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6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BA18-8305-4B60-8282-B5D6C6E06CFB}"/>
              </a:ext>
            </a:extLst>
          </p:cNvPr>
          <p:cNvSpPr txBox="1"/>
          <p:nvPr/>
        </p:nvSpPr>
        <p:spPr>
          <a:xfrm>
            <a:off x="620088" y="2053268"/>
            <a:ext cx="8350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方正粗圆简体" panose="02010601030101010101" pitchFamily="2" charset="-128"/>
                <a:ea typeface="方正粗圆简体" panose="02010601030101010101" pitchFamily="2" charset="-128"/>
              </a:rPr>
              <a:t>Chinese Font Cu Yuan</a:t>
            </a:r>
            <a:endParaRPr lang="zh-CN" altLang="en-US" sz="6600" dirty="0">
              <a:solidFill>
                <a:schemeClr val="bg1"/>
              </a:solidFill>
              <a:latin typeface="方正粗圆简体" panose="02010601030101010101" pitchFamily="2" charset="-128"/>
              <a:ea typeface="方正粗圆简体" panose="02010601030101010101" pitchFamily="2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046CC-BD38-4AC3-8710-38B260E6FE20}"/>
              </a:ext>
            </a:extLst>
          </p:cNvPr>
          <p:cNvSpPr txBox="1"/>
          <p:nvPr/>
        </p:nvSpPr>
        <p:spPr>
          <a:xfrm>
            <a:off x="4070689" y="4338908"/>
            <a:ext cx="174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方正粗圆简体" panose="02010601030101010101" pitchFamily="2" charset="-128"/>
                <a:ea typeface="方正粗圆简体" panose="02010601030101010101" pitchFamily="2" charset="-128"/>
              </a:rPr>
              <a:t>for CK3</a:t>
            </a:r>
            <a:endParaRPr lang="zh-CN" altLang="en-US" sz="2800" dirty="0">
              <a:solidFill>
                <a:schemeClr val="bg1"/>
              </a:solidFill>
              <a:latin typeface="方正粗圆简体" panose="02010601030101010101" pitchFamily="2" charset="-128"/>
              <a:ea typeface="方正粗圆简体" panose="02010601030101010101" pitchFamily="2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04D0A5-1E4D-4D39-9F9C-3EEF0156842C}"/>
              </a:ext>
            </a:extLst>
          </p:cNvPr>
          <p:cNvSpPr txBox="1"/>
          <p:nvPr/>
        </p:nvSpPr>
        <p:spPr>
          <a:xfrm>
            <a:off x="2057591" y="3161264"/>
            <a:ext cx="5640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方正粗圆简体" panose="02010601030101010101" pitchFamily="2" charset="-128"/>
                <a:ea typeface="方正粗圆简体" panose="02010601030101010101" pitchFamily="2" charset="-128"/>
              </a:rPr>
              <a:t>方正粗圆字体</a:t>
            </a:r>
          </a:p>
        </p:txBody>
      </p:sp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FE5DA9E7-7029-4636-BDF9-E276A4E90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 t="19885" r="8051" b="1257"/>
          <a:stretch/>
        </p:blipFill>
        <p:spPr>
          <a:xfrm>
            <a:off x="5301050" y="4988929"/>
            <a:ext cx="3842950" cy="18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23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方正粗圆简体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Weiheng</dc:creator>
  <cp:lastModifiedBy>Guo Weiheng</cp:lastModifiedBy>
  <cp:revision>6</cp:revision>
  <dcterms:created xsi:type="dcterms:W3CDTF">2020-09-07T08:18:45Z</dcterms:created>
  <dcterms:modified xsi:type="dcterms:W3CDTF">2020-09-29T08:15:44Z</dcterms:modified>
</cp:coreProperties>
</file>