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1" r:id="rId4"/>
    <p:sldId id="299" r:id="rId5"/>
    <p:sldId id="300" r:id="rId6"/>
    <p:sldId id="296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Alexandre Mutane" initials="NAM" lastIdx="1" clrIdx="0">
    <p:extLst>
      <p:ext uri="{19B8F6BF-5375-455C-9EA6-DF929625EA0E}">
        <p15:presenceInfo xmlns:p15="http://schemas.microsoft.com/office/powerpoint/2012/main" userId="S::nelson.mutane@uzambeze.ac.mz::5df92cf5-fc1e-4231-8f03-14a175493d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F3F"/>
    <a:srgbClr val="7030A0"/>
    <a:srgbClr val="29E91F"/>
    <a:srgbClr val="415A67"/>
    <a:srgbClr val="5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Destaqu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8" autoAdjust="0"/>
    <p:restoredTop sz="94394" autoAdjust="0"/>
  </p:normalViewPr>
  <p:slideViewPr>
    <p:cSldViewPr snapToGrid="0">
      <p:cViewPr>
        <p:scale>
          <a:sx n="60" d="100"/>
          <a:sy n="60" d="100"/>
        </p:scale>
        <p:origin x="2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14BA-D46E-4A88-98D7-3F78948FDF88}" type="datetimeFigureOut">
              <a:rPr lang="pt-PT" smtClean="0"/>
              <a:t>03/06/2021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263B-B715-4FD3-B043-30B7514325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991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9E13-3613-48AE-BB28-38BDF584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B1E73-BE5C-49CE-98A7-90B8B40D7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674A-4D91-4AE2-B33E-D5B0950E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DBEE-AF65-4C7E-A185-E4054490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319D-147F-4FA3-99E3-5BF67305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07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F62-4B21-407E-BDA7-DEBF9C4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C485A-2320-45C5-BA5F-0A866698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CE8C-8BE4-46BC-A875-ABAAC22C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7F5E-C063-4DE0-9AF0-5AF81951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F846-5D07-4F93-B8E8-5F3FEBE8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45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C2B1A-D9DE-4675-9D4B-23225E30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AAE7-1273-4555-BC59-1A6A4A49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E3D4-2DFC-4B4A-B04C-BA8B0243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8E84-C312-4C03-84FD-B1A842E0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2D35-6933-41D3-94ED-25BD5ADC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53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5419-B9D5-48E0-BCF2-492847B2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035-5C4E-46F7-8D7B-E1B43859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9CF4-1471-4545-87C0-52F5693E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2C55-DD78-45D8-A63E-61F3EDE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6F2D-C789-4D24-9DBB-2C434265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89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696-1EED-4852-8B1D-0C6EA6ED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4BCD-3F3A-40A8-9DB3-62F05895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8D15-AF3C-4636-BA51-B49DEF37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521-6AD8-4A2B-B595-5CA744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B5F6-5509-4DCA-82B5-640C2CDB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08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E89-906D-41A6-B947-E1EC0108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B0B2-C8B3-4521-BCCA-5F18F647F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2951D-694E-4285-81C6-4787546D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2962-1F9A-4CD5-B135-794FB79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6944-492F-4F5F-A72A-276A7529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65F5-CCC6-46B3-964A-EFF47BBA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62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B672-01CA-44E7-A885-5D98CA18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7D18-EEA4-49C9-AB8E-1C4EF9BA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8FF4D-81AA-4AA9-AC8A-A9C01D58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7537-7D9B-40BB-A7B7-3BE0DB01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A0-0E17-4D03-95F8-3D6E953F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5E41F-873E-4520-A8BB-3FF0BFC3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020AC-16A3-4A49-BC3D-BA9B4A3A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DDBCD-C5EB-452B-9262-4165C919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9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7BE1-CE9C-49A8-A4E0-12AAF935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D0D82-6FF8-4388-B184-D0CB7E5A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0ED6-2256-4FC7-9100-6CE4FE1F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F24-0538-4424-822D-D2403A94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85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9A48B-90AB-4C36-9306-8AA8BE4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78EB1-AA67-4273-B575-95A89EBE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3893-F150-4344-BFE9-15B2BF2A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10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73E-6D15-4758-80B9-EF601364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F848-D271-458D-A419-9496FE47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6B7F-08AB-4A34-BDCD-AE01B9F4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D967-422F-4717-8384-9E709C4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AAB8-D456-4E87-9086-369975F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325F-8382-4710-B8A6-F6534D2D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46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847-7ACB-49DB-B338-3C0CEA7B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33F9C-EA90-4DEC-B1E7-521874D59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0E50-64FD-4CBE-8BE0-6591212F5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D833-C88E-48AF-A04C-1171F95E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3320-18B6-4546-9414-670E5A33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5373-1B02-4A15-AA9F-5ABFCB5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84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62CAA-AC22-4BD4-8018-9E6009B4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0751-11CD-4BB6-A060-838995C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83FA-66F5-49D2-AC3B-4C0D34F9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1865-AC50-4660-9149-530FB2572C8E}" type="datetimeFigureOut">
              <a:rPr lang="pt-PT" smtClean="0"/>
              <a:t>03/06/2021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2D66-4CB5-4CC9-84A5-0A89B738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5878-FD70-4424-9714-DB464CB57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ACA6-52A5-4A63-B2EE-8AC934DA463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14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28871-4E73-4274-89E2-3E02DCF33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79"/>
                    </a14:imgEffect>
                    <a14:imgEffect>
                      <a14:saturation sat="3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41" r="20450" b="12755"/>
          <a:stretch/>
        </p:blipFill>
        <p:spPr>
          <a:xfrm rot="5400000">
            <a:off x="-1155464" y="1155460"/>
            <a:ext cx="6858002" cy="4547081"/>
          </a:xfrm>
          <a:prstGeom prst="rect">
            <a:avLst/>
          </a:prstGeom>
          <a:effectLst>
            <a:outerShdw blurRad="368300" dist="215900" dir="10560000" sx="102000" sy="102000" algn="ctr" rotWithShape="0">
              <a:srgbClr val="000000">
                <a:alpha val="28000"/>
              </a:srgbClr>
            </a:outerShdw>
          </a:effec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DB7C9968-A4BF-49BF-BD39-DC829374F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39" y="802627"/>
            <a:ext cx="4827895" cy="4827895"/>
          </a:xfrm>
          <a:prstGeom prst="rect">
            <a:avLst/>
          </a:prstGeom>
          <a:effectLst>
            <a:outerShdw blurRad="127000" dist="228600" dir="5400000" sx="98000" sy="98000" algn="ctr" rotWithShape="0">
              <a:srgbClr val="000000">
                <a:alpha val="4600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6DBD23E4-CA40-4950-BE57-D3135A22D940}"/>
              </a:ext>
            </a:extLst>
          </p:cNvPr>
          <p:cNvSpPr/>
          <p:nvPr/>
        </p:nvSpPr>
        <p:spPr>
          <a:xfrm>
            <a:off x="0" y="0"/>
            <a:ext cx="4547079" cy="6858000"/>
          </a:xfrm>
          <a:prstGeom prst="rect">
            <a:avLst/>
          </a:prstGeom>
          <a:solidFill>
            <a:schemeClr val="bg2">
              <a:lumMod val="10000"/>
              <a:alpha val="67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86F61E31-662E-4F78-B701-F6A5E092D630}"/>
              </a:ext>
            </a:extLst>
          </p:cNvPr>
          <p:cNvSpPr txBox="1"/>
          <p:nvPr/>
        </p:nvSpPr>
        <p:spPr>
          <a:xfrm>
            <a:off x="140060" y="2041413"/>
            <a:ext cx="6217290" cy="59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200" b="1" i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Estruturas de dados</a:t>
            </a:r>
            <a:endParaRPr lang="pt-PT" sz="3200" b="1" i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5A0ADE2-E64E-4B84-A8AE-A12284ED9FF6}"/>
              </a:ext>
            </a:extLst>
          </p:cNvPr>
          <p:cNvSpPr txBox="1"/>
          <p:nvPr/>
        </p:nvSpPr>
        <p:spPr>
          <a:xfrm>
            <a:off x="341194" y="3764896"/>
            <a:ext cx="4205884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f-ZA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Autor</a:t>
            </a:r>
            <a:r>
              <a:rPr lang="pt-MZ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af-ZA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r>
              <a:rPr lang="pt-MZ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af-ZA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Nelson</a:t>
            </a:r>
            <a:r>
              <a:rPr lang="pt-MZ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Alexandre</a:t>
            </a:r>
            <a:r>
              <a:rPr lang="af-ZA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Mutane</a:t>
            </a:r>
            <a:endParaRPr lang="pt-PT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B74E421C-8BAF-4B38-A786-C129D6FAB652}"/>
              </a:ext>
            </a:extLst>
          </p:cNvPr>
          <p:cNvSpPr txBox="1"/>
          <p:nvPr/>
        </p:nvSpPr>
        <p:spPr>
          <a:xfrm>
            <a:off x="551768" y="2595323"/>
            <a:ext cx="6217290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2000" b="1" i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Listas unicamente ligadas</a:t>
            </a:r>
            <a:endParaRPr lang="pt-PT" sz="2000" b="1" i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B535C52D-D3AB-473A-8325-096BD3E5A6E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A732039-E8F5-4618-AE50-29412B2EA75E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0FFA6EB-A714-4B5E-B041-AD3C80F00434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0590BF2A-F6CC-41F7-9A09-1F4503147DE5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M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basica da linked list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BAF924-F876-4B30-BEBB-29F4EA9BD85A}"/>
              </a:ext>
            </a:extLst>
          </p:cNvPr>
          <p:cNvSpPr/>
          <p:nvPr/>
        </p:nvSpPr>
        <p:spPr>
          <a:xfrm>
            <a:off x="369194" y="1487482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35" name="Tabela 22">
            <a:extLst>
              <a:ext uri="{FF2B5EF4-FFF2-40B4-BE49-F238E27FC236}">
                <a16:creationId xmlns:a16="http://schemas.microsoft.com/office/drawing/2014/main" id="{E0A5BFAD-4E2D-404D-869E-DDE62EF8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89231"/>
              </p:ext>
            </p:extLst>
          </p:nvPr>
        </p:nvGraphicFramePr>
        <p:xfrm>
          <a:off x="504564" y="1562632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44" name="Tabela 22">
            <a:extLst>
              <a:ext uri="{FF2B5EF4-FFF2-40B4-BE49-F238E27FC236}">
                <a16:creationId xmlns:a16="http://schemas.microsoft.com/office/drawing/2014/main" id="{FADB2ECC-8A96-41A7-8E71-43316F54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27293"/>
              </p:ext>
            </p:extLst>
          </p:nvPr>
        </p:nvGraphicFramePr>
        <p:xfrm>
          <a:off x="504563" y="2192174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64" name="Retângulo 63">
            <a:extLst>
              <a:ext uri="{FF2B5EF4-FFF2-40B4-BE49-F238E27FC236}">
                <a16:creationId xmlns:a16="http://schemas.microsoft.com/office/drawing/2014/main" id="{2A59257F-E99E-463D-A1DA-A90599D99CD8}"/>
              </a:ext>
            </a:extLst>
          </p:cNvPr>
          <p:cNvSpPr/>
          <p:nvPr/>
        </p:nvSpPr>
        <p:spPr>
          <a:xfrm>
            <a:off x="1893195" y="2358671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65" name="Tabela 22">
            <a:extLst>
              <a:ext uri="{FF2B5EF4-FFF2-40B4-BE49-F238E27FC236}">
                <a16:creationId xmlns:a16="http://schemas.microsoft.com/office/drawing/2014/main" id="{D9E72E3A-A218-435D-AFA2-CB5CF634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64357"/>
              </p:ext>
            </p:extLst>
          </p:nvPr>
        </p:nvGraphicFramePr>
        <p:xfrm>
          <a:off x="2036585" y="2485053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66" name="Tabela 22">
            <a:extLst>
              <a:ext uri="{FF2B5EF4-FFF2-40B4-BE49-F238E27FC236}">
                <a16:creationId xmlns:a16="http://schemas.microsoft.com/office/drawing/2014/main" id="{F4BBC9A7-6274-463A-9E45-97BEC155F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45621"/>
              </p:ext>
            </p:extLst>
          </p:nvPr>
        </p:nvGraphicFramePr>
        <p:xfrm>
          <a:off x="2036584" y="3114595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67" name="Retângulo 66">
            <a:extLst>
              <a:ext uri="{FF2B5EF4-FFF2-40B4-BE49-F238E27FC236}">
                <a16:creationId xmlns:a16="http://schemas.microsoft.com/office/drawing/2014/main" id="{60491755-48A9-47D3-B568-8BA182DF1438}"/>
              </a:ext>
            </a:extLst>
          </p:cNvPr>
          <p:cNvSpPr/>
          <p:nvPr/>
        </p:nvSpPr>
        <p:spPr>
          <a:xfrm>
            <a:off x="3457144" y="3104517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68" name="Tabela 22">
            <a:extLst>
              <a:ext uri="{FF2B5EF4-FFF2-40B4-BE49-F238E27FC236}">
                <a16:creationId xmlns:a16="http://schemas.microsoft.com/office/drawing/2014/main" id="{A94FC8F3-6BD5-4C3C-A6B8-A4609774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88046"/>
              </p:ext>
            </p:extLst>
          </p:nvPr>
        </p:nvGraphicFramePr>
        <p:xfrm>
          <a:off x="3600534" y="3230899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69" name="Tabela 22">
            <a:extLst>
              <a:ext uri="{FF2B5EF4-FFF2-40B4-BE49-F238E27FC236}">
                <a16:creationId xmlns:a16="http://schemas.microsoft.com/office/drawing/2014/main" id="{1CC1B25A-AC11-4EEA-8DBF-20558F779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7703"/>
              </p:ext>
            </p:extLst>
          </p:nvPr>
        </p:nvGraphicFramePr>
        <p:xfrm>
          <a:off x="3600533" y="3860441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50611824-A02E-4BA2-92B1-7E40105BD915}"/>
              </a:ext>
            </a:extLst>
          </p:cNvPr>
          <p:cNvSpPr/>
          <p:nvPr/>
        </p:nvSpPr>
        <p:spPr>
          <a:xfrm>
            <a:off x="5060522" y="4047166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71" name="Tabela 22">
            <a:extLst>
              <a:ext uri="{FF2B5EF4-FFF2-40B4-BE49-F238E27FC236}">
                <a16:creationId xmlns:a16="http://schemas.microsoft.com/office/drawing/2014/main" id="{D5321632-8409-4963-85D2-CA52E98C2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56629"/>
              </p:ext>
            </p:extLst>
          </p:nvPr>
        </p:nvGraphicFramePr>
        <p:xfrm>
          <a:off x="5203912" y="4173548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72" name="Tabela 22">
            <a:extLst>
              <a:ext uri="{FF2B5EF4-FFF2-40B4-BE49-F238E27FC236}">
                <a16:creationId xmlns:a16="http://schemas.microsoft.com/office/drawing/2014/main" id="{5138F5C4-0E01-4C9C-A533-8F43207B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73504"/>
              </p:ext>
            </p:extLst>
          </p:nvPr>
        </p:nvGraphicFramePr>
        <p:xfrm>
          <a:off x="5203911" y="4803090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73" name="Retângulo 72">
            <a:extLst>
              <a:ext uri="{FF2B5EF4-FFF2-40B4-BE49-F238E27FC236}">
                <a16:creationId xmlns:a16="http://schemas.microsoft.com/office/drawing/2014/main" id="{B4A6D9A0-D7D0-427F-95AB-25F3CFD44232}"/>
              </a:ext>
            </a:extLst>
          </p:cNvPr>
          <p:cNvSpPr/>
          <p:nvPr/>
        </p:nvSpPr>
        <p:spPr>
          <a:xfrm>
            <a:off x="7042710" y="4803090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74" name="Tabela 22">
            <a:extLst>
              <a:ext uri="{FF2B5EF4-FFF2-40B4-BE49-F238E27FC236}">
                <a16:creationId xmlns:a16="http://schemas.microsoft.com/office/drawing/2014/main" id="{8AFE07F5-07E9-496E-AAD0-2278E6EAB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22812"/>
              </p:ext>
            </p:extLst>
          </p:nvPr>
        </p:nvGraphicFramePr>
        <p:xfrm>
          <a:off x="7186100" y="4929472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75" name="Tabela 22">
            <a:extLst>
              <a:ext uri="{FF2B5EF4-FFF2-40B4-BE49-F238E27FC236}">
                <a16:creationId xmlns:a16="http://schemas.microsoft.com/office/drawing/2014/main" id="{5217D803-4275-4BFE-8C63-2EF9B3F6D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04396"/>
              </p:ext>
            </p:extLst>
          </p:nvPr>
        </p:nvGraphicFramePr>
        <p:xfrm>
          <a:off x="7186099" y="5559014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cxnSp>
        <p:nvCxnSpPr>
          <p:cNvPr id="77" name="Conexão: Ângulo Reto 76">
            <a:extLst>
              <a:ext uri="{FF2B5EF4-FFF2-40B4-BE49-F238E27FC236}">
                <a16:creationId xmlns:a16="http://schemas.microsoft.com/office/drawing/2014/main" id="{3BE6E26A-B061-4B5F-B757-B35A0769F7B4}"/>
              </a:ext>
            </a:extLst>
          </p:cNvPr>
          <p:cNvCxnSpPr>
            <a:cxnSpLocks/>
            <a:stCxn id="44" idx="2"/>
            <a:endCxn id="64" idx="1"/>
          </p:cNvCxnSpPr>
          <p:nvPr/>
        </p:nvCxnSpPr>
        <p:spPr>
          <a:xfrm rot="16200000" flipH="1">
            <a:off x="1224924" y="2358322"/>
            <a:ext cx="389945" cy="946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: Ângulo Reto 79">
            <a:extLst>
              <a:ext uri="{FF2B5EF4-FFF2-40B4-BE49-F238E27FC236}">
                <a16:creationId xmlns:a16="http://schemas.microsoft.com/office/drawing/2014/main" id="{142EC552-196F-4817-BAF7-BB4EE6B57025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2836967" y="3200720"/>
            <a:ext cx="261828" cy="978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: Ângulo Reto 81">
            <a:extLst>
              <a:ext uri="{FF2B5EF4-FFF2-40B4-BE49-F238E27FC236}">
                <a16:creationId xmlns:a16="http://schemas.microsoft.com/office/drawing/2014/main" id="{C8DD4749-03CE-4AFE-A1FB-CC31781EC03E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4318946" y="4028537"/>
            <a:ext cx="472072" cy="1024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: Ângulo Reto 90">
            <a:extLst>
              <a:ext uri="{FF2B5EF4-FFF2-40B4-BE49-F238E27FC236}">
                <a16:creationId xmlns:a16="http://schemas.microsoft.com/office/drawing/2014/main" id="{D46F111E-0409-4C90-B23A-DC325988DFE3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6188603" y="4704906"/>
            <a:ext cx="311448" cy="1396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B8C88986-6143-4523-BE75-47367A03E5E3}"/>
              </a:ext>
            </a:extLst>
          </p:cNvPr>
          <p:cNvSpPr/>
          <p:nvPr/>
        </p:nvSpPr>
        <p:spPr>
          <a:xfrm>
            <a:off x="9121040" y="5855227"/>
            <a:ext cx="946484" cy="804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MZ" dirty="0"/>
              <a:t>NULL</a:t>
            </a:r>
          </a:p>
        </p:txBody>
      </p:sp>
      <p:cxnSp>
        <p:nvCxnSpPr>
          <p:cNvPr id="95" name="Conexão: Ângulo Reto 94">
            <a:extLst>
              <a:ext uri="{FF2B5EF4-FFF2-40B4-BE49-F238E27FC236}">
                <a16:creationId xmlns:a16="http://schemas.microsoft.com/office/drawing/2014/main" id="{25506483-D48C-49C7-9362-361141C7DFCB}"/>
              </a:ext>
            </a:extLst>
          </p:cNvPr>
          <p:cNvCxnSpPr>
            <a:cxnSpLocks/>
            <a:stCxn id="75" idx="2"/>
            <a:endCxn id="93" idx="1"/>
          </p:cNvCxnSpPr>
          <p:nvPr/>
        </p:nvCxnSpPr>
        <p:spPr>
          <a:xfrm rot="16200000" flipH="1">
            <a:off x="8247549" y="5384072"/>
            <a:ext cx="254074" cy="1492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91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B535C52D-D3AB-473A-8325-096BD3E5A6E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A732039-E8F5-4618-AE50-29412B2EA75E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0FFA6EB-A714-4B5E-B041-AD3C80F00434}"/>
              </a:ext>
            </a:extLst>
          </p:cNvPr>
          <p:cNvSpPr/>
          <p:nvPr/>
        </p:nvSpPr>
        <p:spPr>
          <a:xfrm>
            <a:off x="-1" y="1266309"/>
            <a:ext cx="12192001" cy="887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0590BF2A-F6CC-41F7-9A09-1F4503147DE5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M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Estrutura do No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BAF924-F876-4B30-BEBB-29F4EA9BD85A}"/>
              </a:ext>
            </a:extLst>
          </p:cNvPr>
          <p:cNvSpPr/>
          <p:nvPr/>
        </p:nvSpPr>
        <p:spPr>
          <a:xfrm>
            <a:off x="369194" y="2181726"/>
            <a:ext cx="1571901" cy="2312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35" name="Tabela 22">
            <a:extLst>
              <a:ext uri="{FF2B5EF4-FFF2-40B4-BE49-F238E27FC236}">
                <a16:creationId xmlns:a16="http://schemas.microsoft.com/office/drawing/2014/main" id="{E0A5BFAD-4E2D-404D-869E-DDE62EF895A1}"/>
              </a:ext>
            </a:extLst>
          </p:cNvPr>
          <p:cNvGraphicFramePr>
            <a:graphicFrameLocks noGrp="1"/>
          </p:cNvGraphicFramePr>
          <p:nvPr/>
        </p:nvGraphicFramePr>
        <p:xfrm>
          <a:off x="649931" y="2308109"/>
          <a:ext cx="1010426" cy="688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426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688936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cxnSp>
        <p:nvCxnSpPr>
          <p:cNvPr id="36" name="Conexão: Ângulo Reto 35">
            <a:extLst>
              <a:ext uri="{FF2B5EF4-FFF2-40B4-BE49-F238E27FC236}">
                <a16:creationId xmlns:a16="http://schemas.microsoft.com/office/drawing/2014/main" id="{7FDA5E3F-E15D-4882-8789-FD4676BF9C53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1660357" y="2032887"/>
            <a:ext cx="3056023" cy="6196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57AD62-CA28-4FFF-80E5-AC3B2EB58E4E}"/>
              </a:ext>
            </a:extLst>
          </p:cNvPr>
          <p:cNvSpPr txBox="1"/>
          <p:nvPr/>
        </p:nvSpPr>
        <p:spPr>
          <a:xfrm>
            <a:off x="4716380" y="1571222"/>
            <a:ext cx="452387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 de dados que pode 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Variavel qualquer</a:t>
            </a:r>
          </a:p>
        </p:txBody>
      </p: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804E207B-06C8-4925-B703-5D663603277F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1812758" y="3995904"/>
            <a:ext cx="3031959" cy="49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CEC7B26-C4CD-4AE5-93A1-6475812ABCED}"/>
              </a:ext>
            </a:extLst>
          </p:cNvPr>
          <p:cNvSpPr txBox="1"/>
          <p:nvPr/>
        </p:nvSpPr>
        <p:spPr>
          <a:xfrm>
            <a:off x="4844717" y="3672738"/>
            <a:ext cx="37698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 que aponta ou vai receber o proximo elemento</a:t>
            </a:r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6149996F-ADD5-42C8-9589-816438752E52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1969920" y="3679422"/>
            <a:ext cx="1097494" cy="27270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6DEE4F7-9176-4DC4-AF8C-C72A599C0EE9}"/>
              </a:ext>
            </a:extLst>
          </p:cNvPr>
          <p:cNvSpPr txBox="1"/>
          <p:nvPr/>
        </p:nvSpPr>
        <p:spPr>
          <a:xfrm>
            <a:off x="4213027" y="5395110"/>
            <a:ext cx="3487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Geral da Single Linked List</a:t>
            </a:r>
          </a:p>
        </p:txBody>
      </p:sp>
      <p:graphicFrame>
        <p:nvGraphicFramePr>
          <p:cNvPr id="44" name="Tabela 22">
            <a:extLst>
              <a:ext uri="{FF2B5EF4-FFF2-40B4-BE49-F238E27FC236}">
                <a16:creationId xmlns:a16="http://schemas.microsoft.com/office/drawing/2014/main" id="{FADB2ECC-8A96-41A7-8E71-43316F54AB7D}"/>
              </a:ext>
            </a:extLst>
          </p:cNvPr>
          <p:cNvGraphicFramePr>
            <a:graphicFrameLocks noGrp="1"/>
          </p:cNvGraphicFramePr>
          <p:nvPr/>
        </p:nvGraphicFramePr>
        <p:xfrm>
          <a:off x="625867" y="3656336"/>
          <a:ext cx="1186891" cy="688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891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688936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Pointeiro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962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B535C52D-D3AB-473A-8325-096BD3E5A6E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A732039-E8F5-4618-AE50-29412B2EA75E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0FFA6EB-A714-4B5E-B041-AD3C80F00434}"/>
              </a:ext>
            </a:extLst>
          </p:cNvPr>
          <p:cNvSpPr/>
          <p:nvPr/>
        </p:nvSpPr>
        <p:spPr>
          <a:xfrm>
            <a:off x="-1" y="1266309"/>
            <a:ext cx="12192001" cy="887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0590BF2A-F6CC-41F7-9A09-1F4503147DE5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M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Nossa Simples Lista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1557C45-058F-42CA-A537-47789DDCC61C}"/>
              </a:ext>
            </a:extLst>
          </p:cNvPr>
          <p:cNvSpPr/>
          <p:nvPr/>
        </p:nvSpPr>
        <p:spPr>
          <a:xfrm>
            <a:off x="2077523" y="2325169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18" name="Tabela 22">
            <a:extLst>
              <a:ext uri="{FF2B5EF4-FFF2-40B4-BE49-F238E27FC236}">
                <a16:creationId xmlns:a16="http://schemas.microsoft.com/office/drawing/2014/main" id="{95D9FD7B-6CAC-4483-A760-48116FFA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16525"/>
              </p:ext>
            </p:extLst>
          </p:nvPr>
        </p:nvGraphicFramePr>
        <p:xfrm>
          <a:off x="2220913" y="2451551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19" name="Tabela 22">
            <a:extLst>
              <a:ext uri="{FF2B5EF4-FFF2-40B4-BE49-F238E27FC236}">
                <a16:creationId xmlns:a16="http://schemas.microsoft.com/office/drawing/2014/main" id="{2905EB06-93A3-4F78-B33C-CFC94960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72460"/>
              </p:ext>
            </p:extLst>
          </p:nvPr>
        </p:nvGraphicFramePr>
        <p:xfrm>
          <a:off x="2220912" y="3081093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22" name="Retângulo 21">
            <a:extLst>
              <a:ext uri="{FF2B5EF4-FFF2-40B4-BE49-F238E27FC236}">
                <a16:creationId xmlns:a16="http://schemas.microsoft.com/office/drawing/2014/main" id="{D98FE0D1-877E-49C5-B3D2-0E0F2791F1FC}"/>
              </a:ext>
            </a:extLst>
          </p:cNvPr>
          <p:cNvSpPr/>
          <p:nvPr/>
        </p:nvSpPr>
        <p:spPr>
          <a:xfrm>
            <a:off x="3680901" y="3267818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2C40D997-E913-4C04-A89D-4B0AEDA1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34809"/>
              </p:ext>
            </p:extLst>
          </p:nvPr>
        </p:nvGraphicFramePr>
        <p:xfrm>
          <a:off x="3824291" y="3394200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24" name="Tabela 22">
            <a:extLst>
              <a:ext uri="{FF2B5EF4-FFF2-40B4-BE49-F238E27FC236}">
                <a16:creationId xmlns:a16="http://schemas.microsoft.com/office/drawing/2014/main" id="{DA1FE569-C553-496A-ABD6-B0B675D0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95336"/>
              </p:ext>
            </p:extLst>
          </p:nvPr>
        </p:nvGraphicFramePr>
        <p:xfrm>
          <a:off x="3824290" y="4023742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6CE285D7-BA1C-4AEA-8040-48AB46B7CD43}"/>
              </a:ext>
            </a:extLst>
          </p:cNvPr>
          <p:cNvSpPr/>
          <p:nvPr/>
        </p:nvSpPr>
        <p:spPr>
          <a:xfrm>
            <a:off x="5663089" y="4023742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26" name="Tabela 22">
            <a:extLst>
              <a:ext uri="{FF2B5EF4-FFF2-40B4-BE49-F238E27FC236}">
                <a16:creationId xmlns:a16="http://schemas.microsoft.com/office/drawing/2014/main" id="{2F08823A-9C7C-4B83-A334-CBD67490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42060"/>
              </p:ext>
            </p:extLst>
          </p:nvPr>
        </p:nvGraphicFramePr>
        <p:xfrm>
          <a:off x="5806479" y="4150124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27" name="Tabela 22">
            <a:extLst>
              <a:ext uri="{FF2B5EF4-FFF2-40B4-BE49-F238E27FC236}">
                <a16:creationId xmlns:a16="http://schemas.microsoft.com/office/drawing/2014/main" id="{EA03843C-06F7-48CD-8A2B-C7037656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89958"/>
              </p:ext>
            </p:extLst>
          </p:nvPr>
        </p:nvGraphicFramePr>
        <p:xfrm>
          <a:off x="5806478" y="4779666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690DE059-7B93-4E2F-B210-78788DDB89E3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2939325" y="3249189"/>
            <a:ext cx="472072" cy="1024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: Ângulo Reto 28">
            <a:extLst>
              <a:ext uri="{FF2B5EF4-FFF2-40B4-BE49-F238E27FC236}">
                <a16:creationId xmlns:a16="http://schemas.microsoft.com/office/drawing/2014/main" id="{176F29ED-BEC5-47BC-90B7-45BD403CE5E8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4808982" y="3925558"/>
            <a:ext cx="311448" cy="1396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E9CE8FA3-0788-4CCE-AAD8-03193AE1C738}"/>
              </a:ext>
            </a:extLst>
          </p:cNvPr>
          <p:cNvSpPr/>
          <p:nvPr/>
        </p:nvSpPr>
        <p:spPr>
          <a:xfrm>
            <a:off x="7741419" y="5075879"/>
            <a:ext cx="946484" cy="804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MZ" dirty="0"/>
              <a:t>NULL</a:t>
            </a:r>
          </a:p>
        </p:txBody>
      </p:sp>
      <p:cxnSp>
        <p:nvCxnSpPr>
          <p:cNvPr id="31" name="Conexão: Ângulo Reto 30">
            <a:extLst>
              <a:ext uri="{FF2B5EF4-FFF2-40B4-BE49-F238E27FC236}">
                <a16:creationId xmlns:a16="http://schemas.microsoft.com/office/drawing/2014/main" id="{91282AA1-4951-4A3D-9E77-0B377C502239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6867928" y="4604724"/>
            <a:ext cx="254074" cy="1492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375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B535C52D-D3AB-473A-8325-096BD3E5A6E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A732039-E8F5-4618-AE50-29412B2EA75E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0FFA6EB-A714-4B5E-B041-AD3C80F00434}"/>
              </a:ext>
            </a:extLst>
          </p:cNvPr>
          <p:cNvSpPr/>
          <p:nvPr/>
        </p:nvSpPr>
        <p:spPr>
          <a:xfrm>
            <a:off x="-1" y="1266309"/>
            <a:ext cx="12192001" cy="887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0590BF2A-F6CC-41F7-9A09-1F4503147DE5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MZ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Inserir Elemento na Lista</a:t>
            </a:r>
            <a:endParaRPr lang="pt-PT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D9F33F-D5EB-42B1-963A-B8006511CD78}"/>
              </a:ext>
            </a:extLst>
          </p:cNvPr>
          <p:cNvSpPr/>
          <p:nvPr/>
        </p:nvSpPr>
        <p:spPr>
          <a:xfrm>
            <a:off x="369194" y="1355074"/>
            <a:ext cx="10558699" cy="520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7D2859-BFF3-4E76-8D81-98302E3F3EF3}"/>
              </a:ext>
            </a:extLst>
          </p:cNvPr>
          <p:cNvSpPr/>
          <p:nvPr/>
        </p:nvSpPr>
        <p:spPr>
          <a:xfrm>
            <a:off x="1860581" y="2197768"/>
            <a:ext cx="9067312" cy="4364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6E3893-A498-437F-8D1C-9059FB6F8621}"/>
              </a:ext>
            </a:extLst>
          </p:cNvPr>
          <p:cNvSpPr/>
          <p:nvPr/>
        </p:nvSpPr>
        <p:spPr>
          <a:xfrm>
            <a:off x="3821241" y="3102459"/>
            <a:ext cx="7106652" cy="344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A81DAA-F5CC-4BCC-B371-4B46A48350D0}"/>
              </a:ext>
            </a:extLst>
          </p:cNvPr>
          <p:cNvSpPr/>
          <p:nvPr/>
        </p:nvSpPr>
        <p:spPr>
          <a:xfrm>
            <a:off x="5749657" y="4097070"/>
            <a:ext cx="5178236" cy="2455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2054C97-5C4D-4BC4-AEC4-A9A438571E92}"/>
              </a:ext>
            </a:extLst>
          </p:cNvPr>
          <p:cNvSpPr/>
          <p:nvPr/>
        </p:nvSpPr>
        <p:spPr>
          <a:xfrm>
            <a:off x="431093" y="1516181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33" name="Tabela 22">
            <a:extLst>
              <a:ext uri="{FF2B5EF4-FFF2-40B4-BE49-F238E27FC236}">
                <a16:creationId xmlns:a16="http://schemas.microsoft.com/office/drawing/2014/main" id="{5B6B27E6-AFC3-43F0-A2A6-E0FF7948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85611"/>
              </p:ext>
            </p:extLst>
          </p:nvPr>
        </p:nvGraphicFramePr>
        <p:xfrm>
          <a:off x="574483" y="1642563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40" name="Tabela 22">
            <a:extLst>
              <a:ext uri="{FF2B5EF4-FFF2-40B4-BE49-F238E27FC236}">
                <a16:creationId xmlns:a16="http://schemas.microsoft.com/office/drawing/2014/main" id="{E8B659AB-6DC0-425A-91EF-917F23055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68173"/>
              </p:ext>
            </p:extLst>
          </p:nvPr>
        </p:nvGraphicFramePr>
        <p:xfrm>
          <a:off x="574482" y="2272105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43" name="Retângulo 42">
            <a:extLst>
              <a:ext uri="{FF2B5EF4-FFF2-40B4-BE49-F238E27FC236}">
                <a16:creationId xmlns:a16="http://schemas.microsoft.com/office/drawing/2014/main" id="{6213E8F8-B1AD-4FE0-A91B-92B825AA1166}"/>
              </a:ext>
            </a:extLst>
          </p:cNvPr>
          <p:cNvSpPr/>
          <p:nvPr/>
        </p:nvSpPr>
        <p:spPr>
          <a:xfrm>
            <a:off x="2034471" y="2458830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45" name="Tabela 22">
            <a:extLst>
              <a:ext uri="{FF2B5EF4-FFF2-40B4-BE49-F238E27FC236}">
                <a16:creationId xmlns:a16="http://schemas.microsoft.com/office/drawing/2014/main" id="{8FF6A215-4573-4C19-8E15-C1B69B92C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8564"/>
              </p:ext>
            </p:extLst>
          </p:nvPr>
        </p:nvGraphicFramePr>
        <p:xfrm>
          <a:off x="2177861" y="2585212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46" name="Tabela 22">
            <a:extLst>
              <a:ext uri="{FF2B5EF4-FFF2-40B4-BE49-F238E27FC236}">
                <a16:creationId xmlns:a16="http://schemas.microsoft.com/office/drawing/2014/main" id="{846D2E1F-0F98-448F-A7A7-12981DF27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93900"/>
              </p:ext>
            </p:extLst>
          </p:nvPr>
        </p:nvGraphicFramePr>
        <p:xfrm>
          <a:off x="2177860" y="3214754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sp>
        <p:nvSpPr>
          <p:cNvPr id="47" name="Retângulo 46">
            <a:extLst>
              <a:ext uri="{FF2B5EF4-FFF2-40B4-BE49-F238E27FC236}">
                <a16:creationId xmlns:a16="http://schemas.microsoft.com/office/drawing/2014/main" id="{D1FAEFF5-416F-415A-9463-E4D82A7CFABD}"/>
              </a:ext>
            </a:extLst>
          </p:cNvPr>
          <p:cNvSpPr/>
          <p:nvPr/>
        </p:nvSpPr>
        <p:spPr>
          <a:xfrm>
            <a:off x="4016659" y="3214754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48" name="Tabela 22">
            <a:extLst>
              <a:ext uri="{FF2B5EF4-FFF2-40B4-BE49-F238E27FC236}">
                <a16:creationId xmlns:a16="http://schemas.microsoft.com/office/drawing/2014/main" id="{B38A07B0-BDF3-4882-B243-C55B24AD8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31230"/>
              </p:ext>
            </p:extLst>
          </p:nvPr>
        </p:nvGraphicFramePr>
        <p:xfrm>
          <a:off x="4160049" y="3341136"/>
          <a:ext cx="884068" cy="533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49" name="Tabela 22">
            <a:extLst>
              <a:ext uri="{FF2B5EF4-FFF2-40B4-BE49-F238E27FC236}">
                <a16:creationId xmlns:a16="http://schemas.microsoft.com/office/drawing/2014/main" id="{0C62A2C5-7F73-4475-9873-4B07AC5A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13177"/>
              </p:ext>
            </p:extLst>
          </p:nvPr>
        </p:nvGraphicFramePr>
        <p:xfrm>
          <a:off x="4160048" y="3970678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B8D32387-10C4-4D1D-BFCC-0A90EA9B1F3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292895" y="2440201"/>
            <a:ext cx="472072" cy="1024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D873B6F9-3C96-40F0-8FF1-65F0AF36C274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162552" y="3116570"/>
            <a:ext cx="311448" cy="1396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78F45EF0-11C4-4F91-88A8-1DB8D6943E89}"/>
              </a:ext>
            </a:extLst>
          </p:cNvPr>
          <p:cNvSpPr/>
          <p:nvPr/>
        </p:nvSpPr>
        <p:spPr>
          <a:xfrm>
            <a:off x="8094492" y="4424932"/>
            <a:ext cx="946484" cy="804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MZ" dirty="0"/>
              <a:t>NULL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BDE9A305-DD8C-4F2D-BFCD-1B677DE811E8}"/>
              </a:ext>
            </a:extLst>
          </p:cNvPr>
          <p:cNvSpPr/>
          <p:nvPr/>
        </p:nvSpPr>
        <p:spPr>
          <a:xfrm>
            <a:off x="6193993" y="4835003"/>
            <a:ext cx="1154806" cy="1335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graphicFrame>
        <p:nvGraphicFramePr>
          <p:cNvPr id="58" name="Tabela 22">
            <a:extLst>
              <a:ext uri="{FF2B5EF4-FFF2-40B4-BE49-F238E27FC236}">
                <a16:creationId xmlns:a16="http://schemas.microsoft.com/office/drawing/2014/main" id="{6710AC0B-4C7F-497A-893D-D45DAA17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4792"/>
              </p:ext>
            </p:extLst>
          </p:nvPr>
        </p:nvGraphicFramePr>
        <p:xfrm>
          <a:off x="6337383" y="4961385"/>
          <a:ext cx="884068" cy="5336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4068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533630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graphicFrame>
        <p:nvGraphicFramePr>
          <p:cNvPr id="59" name="Tabela 22">
            <a:extLst>
              <a:ext uri="{FF2B5EF4-FFF2-40B4-BE49-F238E27FC236}">
                <a16:creationId xmlns:a16="http://schemas.microsoft.com/office/drawing/2014/main" id="{16C8C9B2-1B79-4096-AD1C-D7C029F3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6797"/>
              </p:ext>
            </p:extLst>
          </p:nvPr>
        </p:nvGraphicFramePr>
        <p:xfrm>
          <a:off x="6337382" y="5590927"/>
          <a:ext cx="884069" cy="44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069">
                  <a:extLst>
                    <a:ext uri="{9D8B030D-6E8A-4147-A177-3AD203B41FA5}">
                      <a16:colId xmlns:a16="http://schemas.microsoft.com/office/drawing/2014/main" val="1325260375"/>
                    </a:ext>
                  </a:extLst>
                </a:gridCol>
              </a:tblGrid>
              <a:tr h="444475">
                <a:tc>
                  <a:txBody>
                    <a:bodyPr/>
                    <a:lstStyle/>
                    <a:p>
                      <a:pPr algn="ctr"/>
                      <a:r>
                        <a:rPr lang="pt-MZ" dirty="0"/>
                        <a:t>*prox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09161"/>
                  </a:ext>
                </a:extLst>
              </a:tr>
            </a:tbl>
          </a:graphicData>
        </a:graphic>
      </p:graphicFrame>
      <p:cxnSp>
        <p:nvCxnSpPr>
          <p:cNvPr id="9" name="Conexão: Ângulo Reto 8">
            <a:extLst>
              <a:ext uri="{FF2B5EF4-FFF2-40B4-BE49-F238E27FC236}">
                <a16:creationId xmlns:a16="http://schemas.microsoft.com/office/drawing/2014/main" id="{CEBB6733-ABC2-4AEB-B518-8B7A7FA40081}"/>
              </a:ext>
            </a:extLst>
          </p:cNvPr>
          <p:cNvCxnSpPr/>
          <p:nvPr/>
        </p:nvCxnSpPr>
        <p:spPr>
          <a:xfrm>
            <a:off x="4539916" y="4219074"/>
            <a:ext cx="1654077" cy="127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D6AB20D8-3812-49C7-9C64-0CD41F694557}"/>
              </a:ext>
            </a:extLst>
          </p:cNvPr>
          <p:cNvCxnSpPr/>
          <p:nvPr/>
        </p:nvCxnSpPr>
        <p:spPr>
          <a:xfrm flipV="1">
            <a:off x="7221451" y="4961385"/>
            <a:ext cx="873041" cy="797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haveta à direita 11">
            <a:extLst>
              <a:ext uri="{FF2B5EF4-FFF2-40B4-BE49-F238E27FC236}">
                <a16:creationId xmlns:a16="http://schemas.microsoft.com/office/drawing/2014/main" id="{435C2E54-CF4F-4CFC-9CA7-4F4533F89AC5}"/>
              </a:ext>
            </a:extLst>
          </p:cNvPr>
          <p:cNvSpPr/>
          <p:nvPr/>
        </p:nvSpPr>
        <p:spPr>
          <a:xfrm>
            <a:off x="10927893" y="1355074"/>
            <a:ext cx="718675" cy="51970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F798475A-4696-4AA1-835B-ECD29804E9C6}"/>
              </a:ext>
            </a:extLst>
          </p:cNvPr>
          <p:cNvSpPr/>
          <p:nvPr/>
        </p:nvSpPr>
        <p:spPr>
          <a:xfrm>
            <a:off x="10927893" y="2245103"/>
            <a:ext cx="442033" cy="43069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14" name="Chaveta à direita 13">
            <a:extLst>
              <a:ext uri="{FF2B5EF4-FFF2-40B4-BE49-F238E27FC236}">
                <a16:creationId xmlns:a16="http://schemas.microsoft.com/office/drawing/2014/main" id="{32211BE4-2ACC-42C5-B65F-FBF488F143DB}"/>
              </a:ext>
            </a:extLst>
          </p:cNvPr>
          <p:cNvSpPr/>
          <p:nvPr/>
        </p:nvSpPr>
        <p:spPr>
          <a:xfrm>
            <a:off x="10927893" y="3102459"/>
            <a:ext cx="274682" cy="3449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60" name="Chaveta à direita 59">
            <a:extLst>
              <a:ext uri="{FF2B5EF4-FFF2-40B4-BE49-F238E27FC236}">
                <a16:creationId xmlns:a16="http://schemas.microsoft.com/office/drawing/2014/main" id="{AF64534C-382E-4DDF-8725-12FAD5FD65C9}"/>
              </a:ext>
            </a:extLst>
          </p:cNvPr>
          <p:cNvSpPr/>
          <p:nvPr/>
        </p:nvSpPr>
        <p:spPr>
          <a:xfrm>
            <a:off x="10927893" y="4097070"/>
            <a:ext cx="143389" cy="24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MZ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CB7480-A93F-4C62-A7C1-2B673A1BA7F4}"/>
              </a:ext>
            </a:extLst>
          </p:cNvPr>
          <p:cNvSpPr txBox="1"/>
          <p:nvPr/>
        </p:nvSpPr>
        <p:spPr>
          <a:xfrm>
            <a:off x="8390021" y="1746233"/>
            <a:ext cx="3801979" cy="1289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M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Sublistas geradas ate encontrar uma lista com elemento null e so ai eque inserimos o novo elemento</a:t>
            </a:r>
          </a:p>
        </p:txBody>
      </p: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1B245BF6-2955-43DE-A650-6601FD687E1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11646568" y="2952618"/>
            <a:ext cx="7870" cy="1000959"/>
          </a:xfrm>
          <a:prstGeom prst="bentConnector4">
            <a:avLst>
              <a:gd name="adj1" fmla="val 4066722"/>
              <a:gd name="adj2" fmla="val 5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3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61969A-D76D-4327-A8A6-B257F804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137" y="697127"/>
            <a:ext cx="6308979" cy="6308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DFDAB-1423-4FE9-9745-23D75FB81FB5}"/>
              </a:ext>
            </a:extLst>
          </p:cNvPr>
          <p:cNvSpPr/>
          <p:nvPr/>
        </p:nvSpPr>
        <p:spPr>
          <a:xfrm>
            <a:off x="-4" y="0"/>
            <a:ext cx="12192001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pt-PT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pt-MZ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PT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Obrigado pela atenção dispensada.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909D6-A13B-40FC-9E25-1978E39728F3}"/>
              </a:ext>
            </a:extLst>
          </p:cNvPr>
          <p:cNvSpPr/>
          <p:nvPr/>
        </p:nvSpPr>
        <p:spPr>
          <a:xfrm>
            <a:off x="-1" y="0"/>
            <a:ext cx="12192001" cy="2962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1880B-A73C-42E4-BA94-3C089CCCDB38}"/>
              </a:ext>
            </a:extLst>
          </p:cNvPr>
          <p:cNvSpPr/>
          <p:nvPr/>
        </p:nvSpPr>
        <p:spPr>
          <a:xfrm>
            <a:off x="-1" y="296214"/>
            <a:ext cx="12192001" cy="9787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345242-5C4B-4ED1-8D1E-BD03205BC064}"/>
              </a:ext>
            </a:extLst>
          </p:cNvPr>
          <p:cNvSpPr/>
          <p:nvPr/>
        </p:nvSpPr>
        <p:spPr>
          <a:xfrm>
            <a:off x="11153104" y="901520"/>
            <a:ext cx="669702" cy="669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906CD-9B83-4337-AC08-F466D9E8EB9D}"/>
              </a:ext>
            </a:extLst>
          </p:cNvPr>
          <p:cNvSpPr/>
          <p:nvPr/>
        </p:nvSpPr>
        <p:spPr>
          <a:xfrm>
            <a:off x="-1" y="1266309"/>
            <a:ext cx="11153103" cy="45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88539-B666-4FD1-9B1F-56E488D07BB7}"/>
              </a:ext>
            </a:extLst>
          </p:cNvPr>
          <p:cNvSpPr txBox="1"/>
          <p:nvPr/>
        </p:nvSpPr>
        <p:spPr>
          <a:xfrm>
            <a:off x="369194" y="508688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229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114</Words>
  <Application>Microsoft Office PowerPoint</Application>
  <PresentationFormat>Ecrã Panorâmico</PresentationFormat>
  <Paragraphs>47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Alexandre Mutane</dc:creator>
  <cp:lastModifiedBy>Nelson Alexandre Mutane</cp:lastModifiedBy>
  <cp:revision>51</cp:revision>
  <dcterms:created xsi:type="dcterms:W3CDTF">2021-03-30T16:11:14Z</dcterms:created>
  <dcterms:modified xsi:type="dcterms:W3CDTF">2021-06-03T19:37:14Z</dcterms:modified>
</cp:coreProperties>
</file>