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0" r:id="rId4"/>
    <p:sldId id="288" r:id="rId5"/>
    <p:sldId id="291" r:id="rId6"/>
    <p:sldId id="287" r:id="rId7"/>
    <p:sldId id="289" r:id="rId8"/>
    <p:sldId id="292" r:id="rId9"/>
    <p:sldId id="262" r:id="rId10"/>
    <p:sldId id="293" r:id="rId11"/>
    <p:sldId id="263" r:id="rId12"/>
    <p:sldId id="294" r:id="rId13"/>
    <p:sldId id="295" r:id="rId14"/>
    <p:sldId id="261" r:id="rId15"/>
    <p:sldId id="297" r:id="rId16"/>
    <p:sldId id="298" r:id="rId17"/>
    <p:sldId id="296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Alexandre Mutane" initials="NAM" lastIdx="1" clrIdx="0">
    <p:extLst>
      <p:ext uri="{19B8F6BF-5375-455C-9EA6-DF929625EA0E}">
        <p15:presenceInfo xmlns:p15="http://schemas.microsoft.com/office/powerpoint/2012/main" userId="S::nelson.mutane@uzambeze.ac.mz::5df92cf5-fc1e-4231-8f03-14a175493d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29E91F"/>
    <a:srgbClr val="415A67"/>
    <a:srgbClr val="518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14BA-D46E-4A88-98D7-3F78948FDF88}" type="datetimeFigureOut">
              <a:rPr lang="pt-PT" smtClean="0"/>
              <a:t>25/04/2021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263B-B715-4FD3-B043-30B7514325E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991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263B-B715-4FD3-B043-30B7514325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66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263B-B715-4FD3-B043-30B7514325E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52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263B-B715-4FD3-B043-30B7514325E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24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9E13-3613-48AE-BB28-38BDF584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B1E73-BE5C-49CE-98A7-90B8B40D7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674A-4D91-4AE2-B33E-D5B0950E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DBEE-AF65-4C7E-A185-E4054490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319D-147F-4FA3-99E3-5BF67305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07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F62-4B21-407E-BDA7-DEBF9C4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C485A-2320-45C5-BA5F-0A866698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CE8C-8BE4-46BC-A875-ABAAC22C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7F5E-C063-4DE0-9AF0-5AF81951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F846-5D07-4F93-B8E8-5F3FEBE8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45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C2B1A-D9DE-4675-9D4B-23225E30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AAE7-1273-4555-BC59-1A6A4A49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E3D4-2DFC-4B4A-B04C-BA8B0243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8E84-C312-4C03-84FD-B1A842E0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2D35-6933-41D3-94ED-25BD5ADC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53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5419-B9D5-48E0-BCF2-492847B2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035-5C4E-46F7-8D7B-E1B43859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9CF4-1471-4545-87C0-52F5693E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2C55-DD78-45D8-A63E-61F3EDE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6F2D-C789-4D24-9DBB-2C434265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89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8696-1EED-4852-8B1D-0C6EA6ED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4BCD-3F3A-40A8-9DB3-62F05895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78D15-AF3C-4636-BA51-B49DEF37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521-6AD8-4A2B-B595-5CA7444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B5F6-5509-4DCA-82B5-640C2CDB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08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7E89-906D-41A6-B947-E1EC0108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B0B2-C8B3-4521-BCCA-5F18F647F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2951D-694E-4285-81C6-4787546D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2962-1F9A-4CD5-B135-794FB79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6944-492F-4F5F-A72A-276A7529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65F5-CCC6-46B3-964A-EFF47BBA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62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B672-01CA-44E7-A885-5D98CA18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7D18-EEA4-49C9-AB8E-1C4EF9BA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8FF4D-81AA-4AA9-AC8A-A9C01D58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7537-7D9B-40BB-A7B7-3BE0DB01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A0-0E17-4D03-95F8-3D6E953F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5E41F-873E-4520-A8BB-3FF0BFC3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020AC-16A3-4A49-BC3D-BA9B4A3A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DDBCD-C5EB-452B-9262-4165C919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19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7BE1-CE9C-49A8-A4E0-12AAF935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D0D82-6FF8-4388-B184-D0CB7E5A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0ED6-2256-4FC7-9100-6CE4FE1F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EF24-0538-4424-822D-D2403A94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85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9A48B-90AB-4C36-9306-8AA8BE4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78EB1-AA67-4273-B575-95A89EBE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3893-F150-4344-BFE9-15B2BF2A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10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73E-6D15-4758-80B9-EF601364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F848-D271-458D-A419-9496FE47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6B7F-08AB-4A34-BDCD-AE01B9F4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D967-422F-4717-8384-9E709C4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AAB8-D456-4E87-9086-369975FE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325F-8382-4710-B8A6-F6534D2D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46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847-7ACB-49DB-B338-3C0CEA7B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33F9C-EA90-4DEC-B1E7-521874D59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0E50-64FD-4CBE-8BE0-6591212F5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D833-C88E-48AF-A04C-1171F95E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3320-18B6-4546-9414-670E5A33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5373-1B02-4A15-AA9F-5ABFCB5D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848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62CAA-AC22-4BD4-8018-9E6009B4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0751-11CD-4BB6-A060-838995C8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83FA-66F5-49D2-AC3B-4C0D34F97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1865-AC50-4660-9149-530FB2572C8E}" type="datetimeFigureOut">
              <a:rPr lang="pt-PT" smtClean="0"/>
              <a:t>25/04/2021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2D66-4CB5-4CC9-84A5-0A89B738E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5878-FD70-4424-9714-DB464CB57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ACA6-52A5-4A63-B2EE-8AC934DA463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142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1468F7-114E-4DAD-A9C2-7FF4E357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060" y="419669"/>
            <a:ext cx="10359708" cy="60186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CDFC4B-F417-46A9-8283-D63250EFED99}"/>
              </a:ext>
            </a:extLst>
          </p:cNvPr>
          <p:cNvSpPr/>
          <p:nvPr/>
        </p:nvSpPr>
        <p:spPr>
          <a:xfrm>
            <a:off x="0" y="0"/>
            <a:ext cx="4559121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8A63E-97BA-4585-B157-91C81B173CE4}"/>
              </a:ext>
            </a:extLst>
          </p:cNvPr>
          <p:cNvSpPr txBox="1"/>
          <p:nvPr/>
        </p:nvSpPr>
        <p:spPr>
          <a:xfrm>
            <a:off x="140060" y="2041413"/>
            <a:ext cx="6217290" cy="59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S.O código Explicação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E4C90-DB13-4C54-BF42-9F373CA81955}"/>
              </a:ext>
            </a:extLst>
          </p:cNvPr>
          <p:cNvSpPr txBox="1"/>
          <p:nvPr/>
        </p:nvSpPr>
        <p:spPr>
          <a:xfrm>
            <a:off x="341194" y="3739396"/>
            <a:ext cx="3998985" cy="403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f-ZA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Author </a:t>
            </a:r>
            <a:r>
              <a:rPr lang="af-ZA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Nelson Mutane</a:t>
            </a:r>
            <a:endParaRPr lang="pt-PT" sz="20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57FA65F-306A-486B-805D-AE4570E50E3F}"/>
              </a:ext>
            </a:extLst>
          </p:cNvPr>
          <p:cNvSpPr txBox="1"/>
          <p:nvPr/>
        </p:nvSpPr>
        <p:spPr>
          <a:xfrm>
            <a:off x="302525" y="151179"/>
            <a:ext cx="11586949" cy="65556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best_fit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PT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i,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j,contiguous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999999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)){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;}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 ){  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contiguous;endereco_inicial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;aloc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999999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b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 b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(memoria[b].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Best:: Infelizmente 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e' 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possivel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alocar o processo: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, de tamanho: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PT" sz="14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kB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     }}</a:t>
            </a:r>
          </a:p>
        </p:txBody>
      </p:sp>
    </p:spTree>
    <p:extLst>
      <p:ext uri="{BB962C8B-B14F-4D97-AF65-F5344CB8AC3E}">
        <p14:creationId xmlns:p14="http://schemas.microsoft.com/office/powerpoint/2010/main" val="47180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Worst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Fit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8CCFC-A9F6-4520-9F6D-AD3DA217CDC1}"/>
              </a:ext>
            </a:extLst>
          </p:cNvPr>
          <p:cNvSpPr/>
          <p:nvPr/>
        </p:nvSpPr>
        <p:spPr>
          <a:xfrm>
            <a:off x="1" y="1266309"/>
            <a:ext cx="520504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ADEABF3-F32F-4DB0-AAB2-847F9D788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32071"/>
              </p:ext>
            </p:extLst>
          </p:nvPr>
        </p:nvGraphicFramePr>
        <p:xfrm>
          <a:off x="811369" y="1897467"/>
          <a:ext cx="1372787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693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8049AF26-D924-43F4-BC7D-B8A2989F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68112"/>
              </p:ext>
            </p:extLst>
          </p:nvPr>
        </p:nvGraphicFramePr>
        <p:xfrm>
          <a:off x="5958625" y="3380827"/>
          <a:ext cx="1372787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5EF36B01-0003-4CB7-B869-79EDADD8A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43403"/>
              </p:ext>
            </p:extLst>
          </p:nvPr>
        </p:nvGraphicFramePr>
        <p:xfrm>
          <a:off x="811364" y="4475419"/>
          <a:ext cx="1372787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9186E5B-9C52-4608-BE14-7CCBFD0B3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84212"/>
              </p:ext>
            </p:extLst>
          </p:nvPr>
        </p:nvGraphicFramePr>
        <p:xfrm>
          <a:off x="811366" y="5596903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11A8A26D-301E-4FAB-9D84-E9EF3A42FF7B}"/>
              </a:ext>
            </a:extLst>
          </p:cNvPr>
          <p:cNvSpPr/>
          <p:nvPr/>
        </p:nvSpPr>
        <p:spPr>
          <a:xfrm>
            <a:off x="7331412" y="3380827"/>
            <a:ext cx="730763" cy="74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7FF34-A551-4052-8E81-4758F21AA4E8}"/>
              </a:ext>
            </a:extLst>
          </p:cNvPr>
          <p:cNvSpPr txBox="1"/>
          <p:nvPr/>
        </p:nvSpPr>
        <p:spPr>
          <a:xfrm>
            <a:off x="9022837" y="3753175"/>
            <a:ext cx="3099516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dirty="0"/>
              <a:t>Processo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EDFDA57-B486-4ED7-97B6-9FDDD37A82C5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>
            <a:off x="8062175" y="3751667"/>
            <a:ext cx="960662" cy="186174"/>
          </a:xfrm>
          <a:prstGeom prst="bentConnector5">
            <a:avLst>
              <a:gd name="adj1" fmla="val 50000"/>
              <a:gd name="adj2" fmla="val -221978"/>
              <a:gd name="adj3" fmla="val 674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3CCD199A-CE84-44D4-86EE-CD33E6DC4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71919"/>
              </p:ext>
            </p:extLst>
          </p:nvPr>
        </p:nvGraphicFramePr>
        <p:xfrm>
          <a:off x="811364" y="1900901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70F71CA-5C46-401E-B9AE-031E6AA32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46378"/>
              </p:ext>
            </p:extLst>
          </p:nvPr>
        </p:nvGraphicFramePr>
        <p:xfrm>
          <a:off x="811364" y="3380771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5D7871A-4C79-40DE-BF76-EB017D3D2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6381"/>
              </p:ext>
            </p:extLst>
          </p:nvPr>
        </p:nvGraphicFramePr>
        <p:xfrm>
          <a:off x="811363" y="2271741"/>
          <a:ext cx="1372787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D4F0567F-BDC3-49C3-BDB0-90E6C1C29C80}"/>
              </a:ext>
            </a:extLst>
          </p:cNvPr>
          <p:cNvSpPr/>
          <p:nvPr/>
        </p:nvSpPr>
        <p:spPr>
          <a:xfrm>
            <a:off x="2184150" y="2286123"/>
            <a:ext cx="730763" cy="709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474043-0E75-4842-B575-9C85B0D18805}"/>
              </a:ext>
            </a:extLst>
          </p:cNvPr>
          <p:cNvCxnSpPr>
            <a:cxnSpLocks/>
            <a:stCxn id="12" idx="1"/>
            <a:endCxn id="21" idx="1"/>
          </p:cNvCxnSpPr>
          <p:nvPr/>
        </p:nvCxnSpPr>
        <p:spPr>
          <a:xfrm rot="10800000">
            <a:off x="2914913" y="2640837"/>
            <a:ext cx="3043712" cy="1110831"/>
          </a:xfrm>
          <a:prstGeom prst="bentConnector3">
            <a:avLst>
              <a:gd name="adj1" fmla="val 566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8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D44740-0C6E-463A-ACA5-2F624001B434}"/>
              </a:ext>
            </a:extLst>
          </p:cNvPr>
          <p:cNvSpPr txBox="1"/>
          <p:nvPr/>
        </p:nvSpPr>
        <p:spPr>
          <a:xfrm>
            <a:off x="474828" y="0"/>
            <a:ext cx="10969388" cy="69865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worst_fit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pt-PT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i, j,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)){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contiguous;endereco_inicial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;aloc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b;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(b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b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 b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(memoria[b].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}}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endParaRPr lang="pt-PT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  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Best:: Infelizmente 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e' 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possivel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alocar o processo: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, de tamanho: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PT" sz="14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kB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}}}</a:t>
            </a:r>
          </a:p>
        </p:txBody>
      </p:sp>
    </p:spTree>
    <p:extLst>
      <p:ext uri="{BB962C8B-B14F-4D97-AF65-F5344CB8AC3E}">
        <p14:creationId xmlns:p14="http://schemas.microsoft.com/office/powerpoint/2010/main" val="13014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D44740-0C6E-463A-ACA5-2F624001B434}"/>
              </a:ext>
            </a:extLst>
          </p:cNvPr>
          <p:cNvSpPr txBox="1"/>
          <p:nvPr/>
        </p:nvSpPr>
        <p:spPr>
          <a:xfrm>
            <a:off x="474828" y="0"/>
            <a:ext cx="10969388" cy="69865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worst_fit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pt-PT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i, j,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)){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aloc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contiguous;endereco_inicial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contiguous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;aloc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(pivot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b;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(b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b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 b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(memoria[b].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pivot);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}}</a:t>
            </a:r>
            <a:r>
              <a:rPr lang="pt-PT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endParaRPr lang="pt-PT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   </a:t>
            </a:r>
            <a:r>
              <a:rPr lang="pt-PT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Best:: Infelizmente 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e' 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possivel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alocar o processo: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, de tamanho: 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PT" sz="14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PT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kB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pt-PT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}}}</a:t>
            </a:r>
          </a:p>
        </p:txBody>
      </p:sp>
    </p:spTree>
    <p:extLst>
      <p:ext uri="{BB962C8B-B14F-4D97-AF65-F5344CB8AC3E}">
        <p14:creationId xmlns:p14="http://schemas.microsoft.com/office/powerpoint/2010/main" val="22794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8909D6-A13B-40FC-9E25-1978E39728F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1880B-A73C-42E4-BA94-3C089CCCDB38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345242-5C4B-4ED1-8D1E-BD03205BC064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rgbClr val="29E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906CD-9B83-4337-AC08-F466D9E8EB9D}"/>
              </a:ext>
            </a:extLst>
          </p:cNvPr>
          <p:cNvSpPr/>
          <p:nvPr/>
        </p:nvSpPr>
        <p:spPr>
          <a:xfrm>
            <a:off x="-1" y="1266309"/>
            <a:ext cx="1115310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88539-B666-4FD1-9B1F-56E488D07BB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Dealocar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memoria da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ram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C12-2859-40D2-BB98-9BC1AB3489BF}"/>
              </a:ext>
            </a:extLst>
          </p:cNvPr>
          <p:cNvSpPr txBox="1"/>
          <p:nvPr/>
        </p:nvSpPr>
        <p:spPr>
          <a:xfrm>
            <a:off x="1433015" y="2566610"/>
            <a:ext cx="9853684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dealocando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o processo: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i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951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8909D6-A13B-40FC-9E25-1978E39728F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1880B-A73C-42E4-BA94-3C089CCCDB38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345242-5C4B-4ED1-8D1E-BD03205BC064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rgbClr val="29E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906CD-9B83-4337-AC08-F466D9E8EB9D}"/>
              </a:ext>
            </a:extLst>
          </p:cNvPr>
          <p:cNvSpPr/>
          <p:nvPr/>
        </p:nvSpPr>
        <p:spPr>
          <a:xfrm>
            <a:off x="-1" y="1266309"/>
            <a:ext cx="1115310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88539-B666-4FD1-9B1F-56E488D07BB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Funções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uxiliares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C12-2859-40D2-BB98-9BC1AB3489BF}"/>
              </a:ext>
            </a:extLst>
          </p:cNvPr>
          <p:cNvSpPr txBox="1"/>
          <p:nvPr/>
        </p:nvSpPr>
        <p:spPr>
          <a:xfrm>
            <a:off x="1433015" y="2566610"/>
            <a:ext cx="9853684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inicializarMemoria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2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8909D6-A13B-40FC-9E25-1978E39728F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1880B-A73C-42E4-BA94-3C089CCCDB38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345242-5C4B-4ED1-8D1E-BD03205BC064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rgbClr val="29E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906CD-9B83-4337-AC08-F466D9E8EB9D}"/>
              </a:ext>
            </a:extLst>
          </p:cNvPr>
          <p:cNvSpPr/>
          <p:nvPr/>
        </p:nvSpPr>
        <p:spPr>
          <a:xfrm>
            <a:off x="-1" y="1266309"/>
            <a:ext cx="1115310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88539-B666-4FD1-9B1F-56E488D07BB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Funções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uxiliares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C12-2859-40D2-BB98-9BC1AB3489BF}"/>
              </a:ext>
            </a:extLst>
          </p:cNvPr>
          <p:cNvSpPr txBox="1"/>
          <p:nvPr/>
        </p:nvSpPr>
        <p:spPr>
          <a:xfrm>
            <a:off x="1031783" y="1815983"/>
            <a:ext cx="98536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status_report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. [  ]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i);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pt-PT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. [</a:t>
            </a:r>
            <a:r>
              <a:rPr lang="pt-PT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]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i,memoria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pt-PT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8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61969A-D76D-4327-A8A6-B257F804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67122"/>
            <a:ext cx="12409790" cy="93842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DFDAB-1423-4FE9-9745-23D75FB81FB5}"/>
              </a:ext>
            </a:extLst>
          </p:cNvPr>
          <p:cNvSpPr/>
          <p:nvPr/>
        </p:nvSpPr>
        <p:spPr>
          <a:xfrm>
            <a:off x="-4" y="0"/>
            <a:ext cx="12192001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pt-PT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pt-PT" sz="3200" dirty="0">
                <a:latin typeface="Roboto" panose="02000000000000000000" pitchFamily="2" charset="0"/>
                <a:ea typeface="Roboto" panose="02000000000000000000" pitchFamily="2" charset="0"/>
              </a:rPr>
              <a:t>Obrigado pela atenção dispensada.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909D6-A13B-40FC-9E25-1978E39728F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1880B-A73C-42E4-BA94-3C089CCCDB38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345242-5C4B-4ED1-8D1E-BD03205BC064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rgbClr val="29E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906CD-9B83-4337-AC08-F466D9E8EB9D}"/>
              </a:ext>
            </a:extLst>
          </p:cNvPr>
          <p:cNvSpPr/>
          <p:nvPr/>
        </p:nvSpPr>
        <p:spPr>
          <a:xfrm>
            <a:off x="-1" y="1266309"/>
            <a:ext cx="1115310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88539-B666-4FD1-9B1F-56E488D07BB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3229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 da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ram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925BF5A-530A-4FA0-812B-2083BC8E1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78216"/>
              </p:ext>
            </p:extLst>
          </p:nvPr>
        </p:nvGraphicFramePr>
        <p:xfrm>
          <a:off x="811369" y="1897467"/>
          <a:ext cx="1372787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69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BE4483C5-BCDC-4F36-876F-7C10FAD9506E}"/>
              </a:ext>
            </a:extLst>
          </p:cNvPr>
          <p:cNvSpPr/>
          <p:nvPr/>
        </p:nvSpPr>
        <p:spPr>
          <a:xfrm>
            <a:off x="2184156" y="1897467"/>
            <a:ext cx="1372787" cy="4450080"/>
          </a:xfrm>
          <a:prstGeom prst="rightBrac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B56E3-6C13-4DB9-B2D8-AAE41FF234E3}"/>
              </a:ext>
            </a:extLst>
          </p:cNvPr>
          <p:cNvSpPr txBox="1"/>
          <p:nvPr/>
        </p:nvSpPr>
        <p:spPr>
          <a:xfrm>
            <a:off x="3712448" y="3799341"/>
            <a:ext cx="449235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dirty="0"/>
              <a:t>Supúnhamos que a RAM Esta divida em </a:t>
            </a:r>
            <a:r>
              <a:rPr lang="pt-PT" dirty="0" err="1"/>
              <a:t>frames</a:t>
            </a:r>
            <a:r>
              <a:rPr lang="pt-PT" dirty="0"/>
              <a:t>. De 1kb.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D4AC502-9DE8-40E9-BDE8-2DE258C83486}"/>
              </a:ext>
            </a:extLst>
          </p:cNvPr>
          <p:cNvSpPr/>
          <p:nvPr/>
        </p:nvSpPr>
        <p:spPr>
          <a:xfrm>
            <a:off x="2184156" y="3039414"/>
            <a:ext cx="185557" cy="283335"/>
          </a:xfrm>
          <a:prstGeom prst="rightBrace">
            <a:avLst/>
          </a:prstGeom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758C32-D6F3-4D01-8AE4-790FA69AF19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>
            <a:off x="2369712" y="2330208"/>
            <a:ext cx="5990593" cy="850875"/>
          </a:xfrm>
          <a:prstGeom prst="bentConnector3">
            <a:avLst>
              <a:gd name="adj1" fmla="val 37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C4B0-7B97-48BC-81D5-8D16524E8252}"/>
              </a:ext>
            </a:extLst>
          </p:cNvPr>
          <p:cNvSpPr/>
          <p:nvPr/>
        </p:nvSpPr>
        <p:spPr>
          <a:xfrm>
            <a:off x="8474299" y="1897466"/>
            <a:ext cx="2906332" cy="128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Endereço inicial,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Endereço final,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82FE0-F5B9-4549-BC90-07765CACEF11}"/>
              </a:ext>
            </a:extLst>
          </p:cNvPr>
          <p:cNvSpPr txBox="1"/>
          <p:nvPr/>
        </p:nvSpPr>
        <p:spPr>
          <a:xfrm>
            <a:off x="8474299" y="1562498"/>
            <a:ext cx="29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4187291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 da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ram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2B183-1DE9-46E0-84DD-E9695F2052D3}"/>
              </a:ext>
            </a:extLst>
          </p:cNvPr>
          <p:cNvSpPr txBox="1"/>
          <p:nvPr/>
        </p:nvSpPr>
        <p:spPr>
          <a:xfrm>
            <a:off x="1908756" y="2290877"/>
            <a:ext cx="8374487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</a:t>
            </a:r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memoria_dispo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numero_de_processos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BlocoDeMemoria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memoria[</a:t>
            </a:r>
            <a:r>
              <a:rPr lang="pt-PT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244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 do processo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925BF5A-530A-4FA0-812B-2083BC8E1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71234"/>
              </p:ext>
            </p:extLst>
          </p:nvPr>
        </p:nvGraphicFramePr>
        <p:xfrm>
          <a:off x="811369" y="1897467"/>
          <a:ext cx="1372787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BE4483C5-BCDC-4F36-876F-7C10FAD9506E}"/>
              </a:ext>
            </a:extLst>
          </p:cNvPr>
          <p:cNvSpPr/>
          <p:nvPr/>
        </p:nvSpPr>
        <p:spPr>
          <a:xfrm rot="5400000">
            <a:off x="1134581" y="3040462"/>
            <a:ext cx="726359" cy="1372787"/>
          </a:xfrm>
          <a:prstGeom prst="rightBrace">
            <a:avLst>
              <a:gd name="adj1" fmla="val 8333"/>
              <a:gd name="adj2" fmla="val 5093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B56E3-6C13-4DB9-B2D8-AAE41FF234E3}"/>
              </a:ext>
            </a:extLst>
          </p:cNvPr>
          <p:cNvSpPr txBox="1"/>
          <p:nvPr/>
        </p:nvSpPr>
        <p:spPr>
          <a:xfrm>
            <a:off x="3849822" y="4803893"/>
            <a:ext cx="449235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  <a:t>E o Nosso processo esta dividido em blocos</a:t>
            </a:r>
            <a:b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  <a:t>consecutivos.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  <a:t>Contem um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  <a:t>Tamanho de memoria contigua.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  <a:t>Endereço inicial.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>
                <a:latin typeface="Roboto" panose="02000000000000000000" pitchFamily="2" charset="0"/>
                <a:ea typeface="Roboto" panose="02000000000000000000" pitchFamily="2" charset="0"/>
              </a:rPr>
              <a:t>Endereço final.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D4AC502-9DE8-40E9-BDE8-2DE258C83486}"/>
              </a:ext>
            </a:extLst>
          </p:cNvPr>
          <p:cNvSpPr/>
          <p:nvPr/>
        </p:nvSpPr>
        <p:spPr>
          <a:xfrm>
            <a:off x="2184156" y="3039414"/>
            <a:ext cx="185557" cy="283335"/>
          </a:xfrm>
          <a:prstGeom prst="rightBrace">
            <a:avLst/>
          </a:prstGeom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758C32-D6F3-4D01-8AE4-790FA69AF19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>
            <a:off x="2369712" y="2330208"/>
            <a:ext cx="5990593" cy="850875"/>
          </a:xfrm>
          <a:prstGeom prst="bentConnector3">
            <a:avLst>
              <a:gd name="adj1" fmla="val 37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C4B0-7B97-48BC-81D5-8D16524E8252}"/>
              </a:ext>
            </a:extLst>
          </p:cNvPr>
          <p:cNvSpPr/>
          <p:nvPr/>
        </p:nvSpPr>
        <p:spPr>
          <a:xfrm>
            <a:off x="8474299" y="1897466"/>
            <a:ext cx="2906332" cy="128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Endereço inicial,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Endereço final,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82FE0-F5B9-4549-BC90-07765CACEF11}"/>
              </a:ext>
            </a:extLst>
          </p:cNvPr>
          <p:cNvSpPr txBox="1"/>
          <p:nvPr/>
        </p:nvSpPr>
        <p:spPr>
          <a:xfrm>
            <a:off x="8474299" y="1562498"/>
            <a:ext cx="29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Bloco do processo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F0B2986-E0EF-41A8-A7E3-41E8EFF4F02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6200000" flipH="1">
            <a:off x="1918009" y="3656910"/>
            <a:ext cx="1498688" cy="2364938"/>
          </a:xfrm>
          <a:prstGeom prst="bentConnector4">
            <a:avLst>
              <a:gd name="adj1" fmla="val -15253"/>
              <a:gd name="adj2" fmla="val 57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345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 do processo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0EE86-2D6C-46C4-8673-B05D10547E37}"/>
              </a:ext>
            </a:extLst>
          </p:cNvPr>
          <p:cNvSpPr txBox="1"/>
          <p:nvPr/>
        </p:nvSpPr>
        <p:spPr>
          <a:xfrm>
            <a:off x="2653049" y="2871989"/>
            <a:ext cx="8297213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406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First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0C2C03-30D3-4C3E-81DD-858D039A7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3367"/>
              </p:ext>
            </p:extLst>
          </p:nvPr>
        </p:nvGraphicFramePr>
        <p:xfrm>
          <a:off x="811369" y="1897467"/>
          <a:ext cx="1372787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69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60FFA3C-8248-48EF-B488-95D096FE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92076"/>
              </p:ext>
            </p:extLst>
          </p:nvPr>
        </p:nvGraphicFramePr>
        <p:xfrm>
          <a:off x="5958625" y="3380827"/>
          <a:ext cx="137278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0173AF-1B50-4589-9BC5-FACD25014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22131"/>
              </p:ext>
            </p:extLst>
          </p:nvPr>
        </p:nvGraphicFramePr>
        <p:xfrm>
          <a:off x="811367" y="2268307"/>
          <a:ext cx="1372787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E32FD94-83E5-4DC4-A8BE-BDD5FFE2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8670"/>
              </p:ext>
            </p:extLst>
          </p:nvPr>
        </p:nvGraphicFramePr>
        <p:xfrm>
          <a:off x="811367" y="4476441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sp>
        <p:nvSpPr>
          <p:cNvPr id="19" name="Right Brace 18">
            <a:extLst>
              <a:ext uri="{FF2B5EF4-FFF2-40B4-BE49-F238E27FC236}">
                <a16:creationId xmlns:a16="http://schemas.microsoft.com/office/drawing/2014/main" id="{DDF530B1-7B4B-4B97-9052-479E2A332090}"/>
              </a:ext>
            </a:extLst>
          </p:cNvPr>
          <p:cNvSpPr/>
          <p:nvPr/>
        </p:nvSpPr>
        <p:spPr>
          <a:xfrm>
            <a:off x="7331412" y="3380827"/>
            <a:ext cx="730763" cy="1483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CC0F4-8704-4655-AAE5-DF132811E6AB}"/>
              </a:ext>
            </a:extLst>
          </p:cNvPr>
          <p:cNvSpPr txBox="1"/>
          <p:nvPr/>
        </p:nvSpPr>
        <p:spPr>
          <a:xfrm>
            <a:off x="9022837" y="3753175"/>
            <a:ext cx="3099516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dirty="0"/>
              <a:t>Processo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DA8ED5-6120-4C5B-BC3A-90362DE09027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V="1">
            <a:off x="8062175" y="3937841"/>
            <a:ext cx="960662" cy="184666"/>
          </a:xfrm>
          <a:prstGeom prst="bentConnector5">
            <a:avLst>
              <a:gd name="adj1" fmla="val 50000"/>
              <a:gd name="adj2" fmla="val -281215"/>
              <a:gd name="adj3" fmla="val 956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893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First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0C2C03-30D3-4C3E-81DD-858D039A72BE}"/>
              </a:ext>
            </a:extLst>
          </p:cNvPr>
          <p:cNvGraphicFramePr>
            <a:graphicFrameLocks noGrp="1"/>
          </p:cNvGraphicFramePr>
          <p:nvPr/>
        </p:nvGraphicFramePr>
        <p:xfrm>
          <a:off x="811369" y="1897467"/>
          <a:ext cx="1372787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69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60FFA3C-8248-48EF-B488-95D096FE2C46}"/>
              </a:ext>
            </a:extLst>
          </p:cNvPr>
          <p:cNvGraphicFramePr>
            <a:graphicFrameLocks noGrp="1"/>
          </p:cNvGraphicFramePr>
          <p:nvPr/>
        </p:nvGraphicFramePr>
        <p:xfrm>
          <a:off x="5958625" y="3380827"/>
          <a:ext cx="137278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0173AF-1B50-4589-9BC5-FACD250140AA}"/>
              </a:ext>
            </a:extLst>
          </p:cNvPr>
          <p:cNvGraphicFramePr>
            <a:graphicFrameLocks noGrp="1"/>
          </p:cNvGraphicFramePr>
          <p:nvPr/>
        </p:nvGraphicFramePr>
        <p:xfrm>
          <a:off x="811367" y="2268307"/>
          <a:ext cx="1372787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E32FD94-83E5-4DC4-A8BE-BDD5FFE27A1D}"/>
              </a:ext>
            </a:extLst>
          </p:cNvPr>
          <p:cNvGraphicFramePr>
            <a:graphicFrameLocks noGrp="1"/>
          </p:cNvGraphicFramePr>
          <p:nvPr/>
        </p:nvGraphicFramePr>
        <p:xfrm>
          <a:off x="811367" y="4476441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sp>
        <p:nvSpPr>
          <p:cNvPr id="19" name="Right Brace 18">
            <a:extLst>
              <a:ext uri="{FF2B5EF4-FFF2-40B4-BE49-F238E27FC236}">
                <a16:creationId xmlns:a16="http://schemas.microsoft.com/office/drawing/2014/main" id="{DDF530B1-7B4B-4B97-9052-479E2A332090}"/>
              </a:ext>
            </a:extLst>
          </p:cNvPr>
          <p:cNvSpPr/>
          <p:nvPr/>
        </p:nvSpPr>
        <p:spPr>
          <a:xfrm>
            <a:off x="7331412" y="3380827"/>
            <a:ext cx="730763" cy="1483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CC0F4-8704-4655-AAE5-DF132811E6AB}"/>
              </a:ext>
            </a:extLst>
          </p:cNvPr>
          <p:cNvSpPr txBox="1"/>
          <p:nvPr/>
        </p:nvSpPr>
        <p:spPr>
          <a:xfrm>
            <a:off x="9022837" y="3753175"/>
            <a:ext cx="3099516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dirty="0"/>
              <a:t>Processo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DA8ED5-6120-4C5B-BC3A-90362DE09027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V="1">
            <a:off x="8062175" y="3937841"/>
            <a:ext cx="960662" cy="184666"/>
          </a:xfrm>
          <a:prstGeom prst="bentConnector5">
            <a:avLst>
              <a:gd name="adj1" fmla="val 50000"/>
              <a:gd name="adj2" fmla="val -281215"/>
              <a:gd name="adj3" fmla="val 956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0733CADD-0F3F-4BC6-B776-7C0D1C1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12546"/>
              </p:ext>
            </p:extLst>
          </p:nvPr>
        </p:nvGraphicFramePr>
        <p:xfrm>
          <a:off x="811367" y="3018440"/>
          <a:ext cx="137278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DFCD6F50-6434-43E3-92AD-498B7E3932A5}"/>
              </a:ext>
            </a:extLst>
          </p:cNvPr>
          <p:cNvSpPr/>
          <p:nvPr/>
        </p:nvSpPr>
        <p:spPr>
          <a:xfrm>
            <a:off x="2128346" y="3026893"/>
            <a:ext cx="730763" cy="1483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5C9776-F356-4DCF-BC5D-E6C8D9E637DF}"/>
              </a:ext>
            </a:extLst>
          </p:cNvPr>
          <p:cNvCxnSpPr>
            <a:cxnSpLocks/>
            <a:stCxn id="8" idx="1"/>
            <a:endCxn id="16" idx="1"/>
          </p:cNvCxnSpPr>
          <p:nvPr/>
        </p:nvCxnSpPr>
        <p:spPr>
          <a:xfrm rot="10800000">
            <a:off x="2859109" y="3768573"/>
            <a:ext cx="3099516" cy="353934"/>
          </a:xfrm>
          <a:prstGeom prst="bentConnector5">
            <a:avLst>
              <a:gd name="adj1" fmla="val 50000"/>
              <a:gd name="adj2" fmla="val -174142"/>
              <a:gd name="adj3" fmla="val 795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819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First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57715-C475-42AC-9E50-2B9984987750}"/>
              </a:ext>
            </a:extLst>
          </p:cNvPr>
          <p:cNvSpPr/>
          <p:nvPr/>
        </p:nvSpPr>
        <p:spPr>
          <a:xfrm>
            <a:off x="1" y="1266309"/>
            <a:ext cx="10828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4FBBB-F869-483B-83B7-DF9C38837E9B}"/>
              </a:ext>
            </a:extLst>
          </p:cNvPr>
          <p:cNvSpPr txBox="1"/>
          <p:nvPr/>
        </p:nvSpPr>
        <p:spPr>
          <a:xfrm>
            <a:off x="1795961" y="1313871"/>
            <a:ext cx="8325327" cy="54476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PT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first_fit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pt-PT" sz="12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i,j,tamanho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algo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tamanho_da_memoria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(memoria[i].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tamanho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tamanho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(tamanho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{                  </a:t>
            </a:r>
            <a:r>
              <a:rPr lang="pt-PT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(tamanho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);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j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i; j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(memoria[j].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id_do_processo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lang="pt-PT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endereco_inicial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lang="pt-PT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endereco_final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}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}              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}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tamanho </a:t>
            </a:r>
            <a:r>
              <a:rPr lang="pt-PT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}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Infelizmente </a:t>
            </a:r>
            <a:r>
              <a:rPr lang="pt-PT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e' </a:t>
            </a:r>
            <a:r>
              <a:rPr lang="pt-PT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possivel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alocar o processo: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, de tamanho: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PT" sz="12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PT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kB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sz="12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1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processo_id,</a:t>
            </a:r>
            <a:r>
              <a:rPr lang="pt-PT" sz="1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processo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PT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memoria_requisitada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sz="12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Por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favor insira um comando valido!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Font typeface="+mj-lt"/>
              <a:buAutoNum type="arabicPeriod"/>
            </a:pPr>
            <a:r>
              <a:rPr lang="pt-PT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360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8DD76-989B-4A30-A9B3-4A097888C7AF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solidFill>
            <a:srgbClr val="415A6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1C74F-7D44-4702-90A1-4554CA3273A3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solidFill>
            <a:srgbClr val="51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DA913-7E4A-4F08-9D4A-40170CB787A9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rgbClr val="29E9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2E4C5-18CC-4521-AF2E-4EA121273E5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Best </a:t>
            </a:r>
            <a:r>
              <a:rPr lang="pt-PT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Fit</a:t>
            </a:r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BA0B2-7A97-4384-B35B-C9DA8AD4662D}"/>
              </a:ext>
            </a:extLst>
          </p:cNvPr>
          <p:cNvSpPr/>
          <p:nvPr/>
        </p:nvSpPr>
        <p:spPr>
          <a:xfrm>
            <a:off x="1" y="1266309"/>
            <a:ext cx="369193" cy="45719"/>
          </a:xfrm>
          <a:prstGeom prst="rect">
            <a:avLst/>
          </a:prstGeom>
          <a:solidFill>
            <a:srgbClr val="29E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4629E9-B0AB-4279-A1C5-68B99A89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35250"/>
              </p:ext>
            </p:extLst>
          </p:nvPr>
        </p:nvGraphicFramePr>
        <p:xfrm>
          <a:off x="811369" y="1897467"/>
          <a:ext cx="1372787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693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AB3013BF-A926-4669-9260-032B2F3D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06233"/>
              </p:ext>
            </p:extLst>
          </p:nvPr>
        </p:nvGraphicFramePr>
        <p:xfrm>
          <a:off x="5958625" y="3380827"/>
          <a:ext cx="1372787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E92864D1-EA3E-432A-BC56-3024E5B1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31381"/>
              </p:ext>
            </p:extLst>
          </p:nvPr>
        </p:nvGraphicFramePr>
        <p:xfrm>
          <a:off x="811364" y="4475419"/>
          <a:ext cx="1372787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318EB53-472A-40AD-8F8E-B0500239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01938"/>
              </p:ext>
            </p:extLst>
          </p:nvPr>
        </p:nvGraphicFramePr>
        <p:xfrm>
          <a:off x="811366" y="5596903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4BA73DED-E1A5-4C3C-9255-2DE2829F851F}"/>
              </a:ext>
            </a:extLst>
          </p:cNvPr>
          <p:cNvSpPr/>
          <p:nvPr/>
        </p:nvSpPr>
        <p:spPr>
          <a:xfrm>
            <a:off x="7331412" y="3380827"/>
            <a:ext cx="730763" cy="74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61BF8-82D8-4015-82FC-C65DAACF6428}"/>
              </a:ext>
            </a:extLst>
          </p:cNvPr>
          <p:cNvSpPr txBox="1"/>
          <p:nvPr/>
        </p:nvSpPr>
        <p:spPr>
          <a:xfrm>
            <a:off x="9022837" y="3753175"/>
            <a:ext cx="3099516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dirty="0"/>
              <a:t>Processo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35169D-3F6A-48F0-8EB2-D6F5B60C8ACD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>
            <a:off x="8062175" y="3751667"/>
            <a:ext cx="960662" cy="186174"/>
          </a:xfrm>
          <a:prstGeom prst="bentConnector5">
            <a:avLst>
              <a:gd name="adj1" fmla="val 50000"/>
              <a:gd name="adj2" fmla="val -221978"/>
              <a:gd name="adj3" fmla="val 674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DBBB170C-4008-419D-B94A-BDABD128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41450"/>
              </p:ext>
            </p:extLst>
          </p:nvPr>
        </p:nvGraphicFramePr>
        <p:xfrm>
          <a:off x="811364" y="1900901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386523D7-B233-4A1F-A18D-2F031FD0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66728"/>
              </p:ext>
            </p:extLst>
          </p:nvPr>
        </p:nvGraphicFramePr>
        <p:xfrm>
          <a:off x="811364" y="3380771"/>
          <a:ext cx="1372787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54443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7C1481D7-3F44-4F34-8AC5-8FBC7DD8F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2107"/>
              </p:ext>
            </p:extLst>
          </p:nvPr>
        </p:nvGraphicFramePr>
        <p:xfrm>
          <a:off x="811364" y="3712397"/>
          <a:ext cx="1372787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{E929F9F4-4A8F-4326-A1B4-22849713DDAB}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233148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8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3323"/>
                  </a:ext>
                </a:extLst>
              </a:tr>
            </a:tbl>
          </a:graphicData>
        </a:graphic>
      </p:graphicFrame>
      <p:sp>
        <p:nvSpPr>
          <p:cNvPr id="24" name="Right Brace 23">
            <a:extLst>
              <a:ext uri="{FF2B5EF4-FFF2-40B4-BE49-F238E27FC236}">
                <a16:creationId xmlns:a16="http://schemas.microsoft.com/office/drawing/2014/main" id="{293977BC-5F65-4E92-959F-93D7B3B67940}"/>
              </a:ext>
            </a:extLst>
          </p:cNvPr>
          <p:cNvSpPr/>
          <p:nvPr/>
        </p:nvSpPr>
        <p:spPr>
          <a:xfrm>
            <a:off x="2184151" y="3712397"/>
            <a:ext cx="730763" cy="74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6CA8359-7262-47DC-871D-89508FF3EADA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rot="10800000" flipV="1">
            <a:off x="2914915" y="3751667"/>
            <a:ext cx="3043711" cy="331570"/>
          </a:xfrm>
          <a:prstGeom prst="bentConnector5">
            <a:avLst>
              <a:gd name="adj1" fmla="val 50000"/>
              <a:gd name="adj2" fmla="val 280788"/>
              <a:gd name="adj3" fmla="val 770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3040</Words>
  <Application>Microsoft Office PowerPoint</Application>
  <PresentationFormat>Widescreen</PresentationFormat>
  <Paragraphs>296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Alexandre Mutane</dc:creator>
  <cp:lastModifiedBy>Nelson Alexandre Mutane</cp:lastModifiedBy>
  <cp:revision>31</cp:revision>
  <dcterms:created xsi:type="dcterms:W3CDTF">2021-03-30T16:11:14Z</dcterms:created>
  <dcterms:modified xsi:type="dcterms:W3CDTF">2021-04-25T15:04:29Z</dcterms:modified>
</cp:coreProperties>
</file>