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4"/>
  </p:notesMasterIdLst>
  <p:sldIdLst>
    <p:sldId id="261" r:id="rId2"/>
    <p:sldId id="26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guel Padilla" initials="MP" lastIdx="1" clrIdx="0">
    <p:extLst>
      <p:ext uri="{19B8F6BF-5375-455C-9EA6-DF929625EA0E}">
        <p15:presenceInfo xmlns:p15="http://schemas.microsoft.com/office/powerpoint/2012/main" userId="ae1ad9196898c5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D2035D-31F1-4530-8DB4-F740E2B830F0}" v="5" dt="2020-11-20T02:46:49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Rivera" userId="793b8ed486bdf268" providerId="LiveId" clId="{71D2035D-31F1-4530-8DB4-F740E2B830F0}"/>
    <pc:docChg chg="undo custSel addSld delSld modSld">
      <pc:chgData name="Michael Rivera" userId="793b8ed486bdf268" providerId="LiveId" clId="{71D2035D-31F1-4530-8DB4-F740E2B830F0}" dt="2020-11-20T05:28:12.356" v="505" actId="47"/>
      <pc:docMkLst>
        <pc:docMk/>
      </pc:docMkLst>
      <pc:sldChg chg="add del">
        <pc:chgData name="Michael Rivera" userId="793b8ed486bdf268" providerId="LiveId" clId="{71D2035D-31F1-4530-8DB4-F740E2B830F0}" dt="2020-11-20T05:28:07.924" v="502" actId="47"/>
        <pc:sldMkLst>
          <pc:docMk/>
          <pc:sldMk cId="1030364008" sldId="256"/>
        </pc:sldMkLst>
      </pc:sldChg>
      <pc:sldChg chg="add del">
        <pc:chgData name="Michael Rivera" userId="793b8ed486bdf268" providerId="LiveId" clId="{71D2035D-31F1-4530-8DB4-F740E2B830F0}" dt="2020-11-20T05:28:11.031" v="504" actId="47"/>
        <pc:sldMkLst>
          <pc:docMk/>
          <pc:sldMk cId="1987334087" sldId="257"/>
        </pc:sldMkLst>
      </pc:sldChg>
      <pc:sldChg chg="add del">
        <pc:chgData name="Michael Rivera" userId="793b8ed486bdf268" providerId="LiveId" clId="{71D2035D-31F1-4530-8DB4-F740E2B830F0}" dt="2020-11-20T05:28:12.356" v="505" actId="47"/>
        <pc:sldMkLst>
          <pc:docMk/>
          <pc:sldMk cId="1826792404" sldId="258"/>
        </pc:sldMkLst>
      </pc:sldChg>
      <pc:sldChg chg="add del">
        <pc:chgData name="Michael Rivera" userId="793b8ed486bdf268" providerId="LiveId" clId="{71D2035D-31F1-4530-8DB4-F740E2B830F0}" dt="2020-11-20T05:28:04.371" v="501" actId="47"/>
        <pc:sldMkLst>
          <pc:docMk/>
          <pc:sldMk cId="1092064158" sldId="259"/>
        </pc:sldMkLst>
      </pc:sldChg>
      <pc:sldChg chg="del">
        <pc:chgData name="Michael Rivera" userId="793b8ed486bdf268" providerId="LiveId" clId="{71D2035D-31F1-4530-8DB4-F740E2B830F0}" dt="2020-11-20T05:28:04.371" v="501" actId="47"/>
        <pc:sldMkLst>
          <pc:docMk/>
          <pc:sldMk cId="3684637431" sldId="260"/>
        </pc:sldMkLst>
      </pc:sldChg>
      <pc:sldChg chg="addSp delSp modSp mod">
        <pc:chgData name="Michael Rivera" userId="793b8ed486bdf268" providerId="LiveId" clId="{71D2035D-31F1-4530-8DB4-F740E2B830F0}" dt="2020-11-20T02:44:22.938" v="12" actId="14100"/>
        <pc:sldMkLst>
          <pc:docMk/>
          <pc:sldMk cId="4221138102" sldId="261"/>
        </pc:sldMkLst>
        <pc:spChg chg="mod">
          <ac:chgData name="Michael Rivera" userId="793b8ed486bdf268" providerId="LiveId" clId="{71D2035D-31F1-4530-8DB4-F740E2B830F0}" dt="2020-11-20T02:43:22.502" v="6" actId="1076"/>
          <ac:spMkLst>
            <pc:docMk/>
            <pc:sldMk cId="4221138102" sldId="261"/>
            <ac:spMk id="2" creationId="{B9C839B7-9D48-4AD3-8ED3-9CEA6F9410C1}"/>
          </ac:spMkLst>
        </pc:spChg>
        <pc:spChg chg="add del mod">
          <ac:chgData name="Michael Rivera" userId="793b8ed486bdf268" providerId="LiveId" clId="{71D2035D-31F1-4530-8DB4-F740E2B830F0}" dt="2020-11-20T02:42:02.559" v="1"/>
          <ac:spMkLst>
            <pc:docMk/>
            <pc:sldMk cId="4221138102" sldId="261"/>
            <ac:spMk id="4" creationId="{70DF1AC9-656F-43E4-A00F-90746ADEFB04}"/>
          </ac:spMkLst>
        </pc:spChg>
        <pc:spChg chg="add del mod">
          <ac:chgData name="Michael Rivera" userId="793b8ed486bdf268" providerId="LiveId" clId="{71D2035D-31F1-4530-8DB4-F740E2B830F0}" dt="2020-11-20T02:42:39.632" v="3"/>
          <ac:spMkLst>
            <pc:docMk/>
            <pc:sldMk cId="4221138102" sldId="261"/>
            <ac:spMk id="8" creationId="{BA09BC4C-7237-4251-A555-BDD6D0BEDB79}"/>
          </ac:spMkLst>
        </pc:spChg>
        <pc:graphicFrameChg chg="add del mod">
          <ac:chgData name="Michael Rivera" userId="793b8ed486bdf268" providerId="LiveId" clId="{71D2035D-31F1-4530-8DB4-F740E2B830F0}" dt="2020-11-20T02:42:16.753" v="2" actId="478"/>
          <ac:graphicFrameMkLst>
            <pc:docMk/>
            <pc:sldMk cId="4221138102" sldId="261"/>
            <ac:graphicFrameMk id="6" creationId="{40FD3423-9229-49B0-9019-3CE56B5D1642}"/>
          </ac:graphicFrameMkLst>
        </pc:graphicFrameChg>
        <pc:picChg chg="del">
          <ac:chgData name="Michael Rivera" userId="793b8ed486bdf268" providerId="LiveId" clId="{71D2035D-31F1-4530-8DB4-F740E2B830F0}" dt="2020-11-20T02:41:54.897" v="0" actId="478"/>
          <ac:picMkLst>
            <pc:docMk/>
            <pc:sldMk cId="4221138102" sldId="261"/>
            <ac:picMk id="5" creationId="{4CBE7043-AF77-4307-9CCE-D7B607F82B1F}"/>
          </ac:picMkLst>
        </pc:picChg>
        <pc:picChg chg="add mod">
          <ac:chgData name="Michael Rivera" userId="793b8ed486bdf268" providerId="LiveId" clId="{71D2035D-31F1-4530-8DB4-F740E2B830F0}" dt="2020-11-20T02:43:30.825" v="8" actId="1076"/>
          <ac:picMkLst>
            <pc:docMk/>
            <pc:sldMk cId="4221138102" sldId="261"/>
            <ac:picMk id="9" creationId="{125F5A95-320D-49C3-BC21-4B6B0B583FD4}"/>
          </ac:picMkLst>
        </pc:picChg>
        <pc:picChg chg="add mod">
          <ac:chgData name="Michael Rivera" userId="793b8ed486bdf268" providerId="LiveId" clId="{71D2035D-31F1-4530-8DB4-F740E2B830F0}" dt="2020-11-20T02:44:22.938" v="12" actId="14100"/>
          <ac:picMkLst>
            <pc:docMk/>
            <pc:sldMk cId="4221138102" sldId="261"/>
            <ac:picMk id="10" creationId="{49AAF9D5-CDFE-4AAA-A985-6943AEE82423}"/>
          </ac:picMkLst>
        </pc:picChg>
      </pc:sldChg>
      <pc:sldChg chg="add del">
        <pc:chgData name="Michael Rivera" userId="793b8ed486bdf268" providerId="LiveId" clId="{71D2035D-31F1-4530-8DB4-F740E2B830F0}" dt="2020-11-20T05:27:58.215" v="500" actId="47"/>
        <pc:sldMkLst>
          <pc:docMk/>
          <pc:sldMk cId="1342094813" sldId="262"/>
        </pc:sldMkLst>
      </pc:sldChg>
      <pc:sldChg chg="add del">
        <pc:chgData name="Michael Rivera" userId="793b8ed486bdf268" providerId="LiveId" clId="{71D2035D-31F1-4530-8DB4-F740E2B830F0}" dt="2020-11-20T05:27:58.215" v="500" actId="47"/>
        <pc:sldMkLst>
          <pc:docMk/>
          <pc:sldMk cId="3230629697" sldId="263"/>
        </pc:sldMkLst>
      </pc:sldChg>
      <pc:sldChg chg="add del">
        <pc:chgData name="Michael Rivera" userId="793b8ed486bdf268" providerId="LiveId" clId="{71D2035D-31F1-4530-8DB4-F740E2B830F0}" dt="2020-11-20T05:27:58.215" v="500" actId="47"/>
        <pc:sldMkLst>
          <pc:docMk/>
          <pc:sldMk cId="482227192" sldId="264"/>
        </pc:sldMkLst>
      </pc:sldChg>
      <pc:sldChg chg="add del">
        <pc:chgData name="Michael Rivera" userId="793b8ed486bdf268" providerId="LiveId" clId="{71D2035D-31F1-4530-8DB4-F740E2B830F0}" dt="2020-11-20T05:28:08.993" v="503" actId="47"/>
        <pc:sldMkLst>
          <pc:docMk/>
          <pc:sldMk cId="854560960" sldId="265"/>
        </pc:sldMkLst>
      </pc:sldChg>
      <pc:sldChg chg="add del">
        <pc:chgData name="Michael Rivera" userId="793b8ed486bdf268" providerId="LiveId" clId="{71D2035D-31F1-4530-8DB4-F740E2B830F0}" dt="2020-11-20T05:28:04.371" v="501" actId="47"/>
        <pc:sldMkLst>
          <pc:docMk/>
          <pc:sldMk cId="588662976" sldId="266"/>
        </pc:sldMkLst>
      </pc:sldChg>
      <pc:sldChg chg="add del">
        <pc:chgData name="Michael Rivera" userId="793b8ed486bdf268" providerId="LiveId" clId="{71D2035D-31F1-4530-8DB4-F740E2B830F0}" dt="2020-11-20T05:28:04.371" v="501" actId="47"/>
        <pc:sldMkLst>
          <pc:docMk/>
          <pc:sldMk cId="2327225263" sldId="267"/>
        </pc:sldMkLst>
      </pc:sldChg>
      <pc:sldChg chg="new del">
        <pc:chgData name="Michael Rivera" userId="793b8ed486bdf268" providerId="LiveId" clId="{71D2035D-31F1-4530-8DB4-F740E2B830F0}" dt="2020-11-20T02:46:52.894" v="15" actId="2696"/>
        <pc:sldMkLst>
          <pc:docMk/>
          <pc:sldMk cId="3196472393" sldId="268"/>
        </pc:sldMkLst>
      </pc:sldChg>
      <pc:sldChg chg="addSp delSp modSp add del mod">
        <pc:chgData name="Michael Rivera" userId="793b8ed486bdf268" providerId="LiveId" clId="{71D2035D-31F1-4530-8DB4-F740E2B830F0}" dt="2020-11-20T05:27:49.594" v="499" actId="47"/>
        <pc:sldMkLst>
          <pc:docMk/>
          <pc:sldMk cId="2616345249" sldId="269"/>
        </pc:sldMkLst>
        <pc:spChg chg="add mod">
          <ac:chgData name="Michael Rivera" userId="793b8ed486bdf268" providerId="LiveId" clId="{71D2035D-31F1-4530-8DB4-F740E2B830F0}" dt="2020-11-20T04:00:39.650" v="485" actId="20577"/>
          <ac:spMkLst>
            <pc:docMk/>
            <pc:sldMk cId="2616345249" sldId="269"/>
            <ac:spMk id="4" creationId="{5B2CB35D-B9FB-46DC-9AE3-1494B78E6CCD}"/>
          </ac:spMkLst>
        </pc:spChg>
        <pc:picChg chg="del">
          <ac:chgData name="Michael Rivera" userId="793b8ed486bdf268" providerId="LiveId" clId="{71D2035D-31F1-4530-8DB4-F740E2B830F0}" dt="2020-11-20T02:46:57.727" v="16" actId="478"/>
          <ac:picMkLst>
            <pc:docMk/>
            <pc:sldMk cId="2616345249" sldId="269"/>
            <ac:picMk id="9" creationId="{125F5A95-320D-49C3-BC21-4B6B0B583FD4}"/>
          </ac:picMkLst>
        </pc:picChg>
        <pc:picChg chg="del">
          <ac:chgData name="Michael Rivera" userId="793b8ed486bdf268" providerId="LiveId" clId="{71D2035D-31F1-4530-8DB4-F740E2B830F0}" dt="2020-11-20T02:47:00.075" v="17" actId="478"/>
          <ac:picMkLst>
            <pc:docMk/>
            <pc:sldMk cId="2616345249" sldId="269"/>
            <ac:picMk id="10" creationId="{49AAF9D5-CDFE-4AAA-A985-6943AEE8242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858C0-A1C8-416E-AEEE-7668E8E54166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0698D-BA5E-4C86-8034-8FDEE1AF7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9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87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6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90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4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78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2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78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3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6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5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CBBDB16-D3F8-4765-9107-3D5BDEEA570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0875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39B7-9D48-4AD3-8ED3-9CEA6F94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665" y="256513"/>
            <a:ext cx="7958331" cy="1077229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25F5A95-320D-49C3-BC21-4B6B0B583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205" y="1057971"/>
            <a:ext cx="7382905" cy="38295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AAF9D5-CDFE-4AAA-A985-6943AEE82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205" y="4909317"/>
            <a:ext cx="7382905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38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39B7-9D48-4AD3-8ED3-9CEA6F94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665" y="256513"/>
            <a:ext cx="7958331" cy="1077229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CB35D-B9FB-46DC-9AE3-1494B78E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unemployment claims made by those living in non-low-income counties (% of population low income vs not is this relative?)</a:t>
            </a:r>
          </a:p>
          <a:p>
            <a:r>
              <a:rPr lang="en-US" dirty="0"/>
              <a:t>Family of 4 household income can make up to $43,236 and still qualify for SNAP assistance</a:t>
            </a:r>
          </a:p>
          <a:p>
            <a:r>
              <a:rPr lang="en-US" dirty="0"/>
              <a:t>Spike in April could be due to March 19 state-wide lockdown order </a:t>
            </a:r>
          </a:p>
          <a:p>
            <a:r>
              <a:rPr lang="en-US" dirty="0"/>
              <a:t>Family of 4 household income can make up to $43,236 and still qualify for SNAP assistance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345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71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MS Shell Dlg 2</vt:lpstr>
      <vt:lpstr>Wingdings</vt:lpstr>
      <vt:lpstr>Wingdings 3</vt:lpstr>
      <vt:lpstr>Madison</vt:lpstr>
      <vt:lpstr>Data Analysis</vt:lpstr>
      <vt:lpstr>Data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Ridiculous Title Slide </dc:title>
  <dc:creator>Miguel Padilla</dc:creator>
  <cp:lastModifiedBy>Michael Rivera</cp:lastModifiedBy>
  <cp:revision>11</cp:revision>
  <dcterms:created xsi:type="dcterms:W3CDTF">2020-11-13T03:15:55Z</dcterms:created>
  <dcterms:modified xsi:type="dcterms:W3CDTF">2020-11-20T05:28:22Z</dcterms:modified>
</cp:coreProperties>
</file>