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9" r:id="rId11"/>
    <p:sldId id="268" r:id="rId12"/>
    <p:sldId id="275" r:id="rId13"/>
    <p:sldId id="271" r:id="rId14"/>
    <p:sldId id="274" r:id="rId15"/>
    <p:sldId id="272" r:id="rId16"/>
    <p:sldId id="273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(</a:t>
            </a:r>
            <a:r>
              <a:rPr lang="en-US" sz="3600" dirty="0"/>
              <a:t>Unemployment and Covid-19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7" y="1821528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low-income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382905" cy="583783"/>
          </a:xfrm>
        </p:spPr>
        <p:txBody>
          <a:bodyPr/>
          <a:lstStyle/>
          <a:p>
            <a:pPr algn="l"/>
            <a:r>
              <a:rPr lang="en-US" dirty="0"/>
              <a:t>Charts (</a:t>
            </a:r>
            <a:r>
              <a:rPr lang="en-US" sz="2800" dirty="0"/>
              <a:t>Unemployment and Covid-19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781-1B82-41E4-947F-D6C498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38E3-DAEC-4834-901A-2759090F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Low-income communities had the highest prevalence of COVID-19</a:t>
            </a:r>
          </a:p>
          <a:p>
            <a:r>
              <a:rPr lang="en-US" dirty="0"/>
              <a:t>COVID cases spiked in July</a:t>
            </a:r>
          </a:p>
          <a:p>
            <a:r>
              <a:rPr lang="en-US" dirty="0"/>
              <a:t>Income categories and unemployment claims</a:t>
            </a:r>
          </a:p>
          <a:p>
            <a:r>
              <a:rPr lang="en-US" dirty="0"/>
              <a:t>Very low-income communities had the least reported cases of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496-A1B0-4B81-BECD-37BB2562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D853-D782-4E0E-9A51-1CF255E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focus on NCHS Urban-Rural Classification?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E71C6-6973-4F2C-96B0-37EAF31C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0" y="2005010"/>
            <a:ext cx="4659054" cy="355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2C723-FBF2-4238-BF15-0202843B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1" y="2005010"/>
            <a:ext cx="4251945" cy="355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9D77-7F22-42F0-BE5C-1ABCDFB6B4E4}"/>
              </a:ext>
            </a:extLst>
          </p:cNvPr>
          <p:cNvSpPr txBox="1"/>
          <p:nvPr/>
        </p:nvSpPr>
        <p:spPr>
          <a:xfrm>
            <a:off x="3143061" y="9308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NCHS Urban-Rural Classification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738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24BB8-5B59-4D73-806C-8F3AA731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76200"/>
            <a:ext cx="5076825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71341-EE3A-4FC2-9D91-8FD48CDC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43" y="3429000"/>
            <a:ext cx="5724525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11660-A412-45F3-8568-848A38A7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65" y="92697"/>
            <a:ext cx="2257740" cy="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20F5-CADB-4D57-B47B-1D6EC05B7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1" y="3549192"/>
            <a:ext cx="3724795" cy="11526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DA874-B494-4788-A5C9-18090A022922}"/>
              </a:ext>
            </a:extLst>
          </p:cNvPr>
          <p:cNvCxnSpPr>
            <a:cxnSpLocks/>
          </p:cNvCxnSpPr>
          <p:nvPr/>
        </p:nvCxnSpPr>
        <p:spPr>
          <a:xfrm flipV="1">
            <a:off x="1029554" y="3368842"/>
            <a:ext cx="10328257" cy="14438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807" y="1838424"/>
            <a:ext cx="7796540" cy="2507847"/>
          </a:xfrm>
        </p:spPr>
        <p:txBody>
          <a:bodyPr/>
          <a:lstStyle/>
          <a:p>
            <a:r>
              <a:rPr lang="en-US" dirty="0"/>
              <a:t>Creating loops to deal with dates in a timeseries</a:t>
            </a:r>
          </a:p>
          <a:p>
            <a:r>
              <a:rPr lang="en-US" dirty="0"/>
              <a:t>Merging incorrectly can affect numerical outcome</a:t>
            </a:r>
          </a:p>
          <a:p>
            <a:r>
              <a:rPr lang="en-US" dirty="0"/>
              <a:t>Transposing creates other issues (Requires additional attention)</a:t>
            </a:r>
          </a:p>
          <a:p>
            <a:r>
              <a:rPr lang="en-US" dirty="0"/>
              <a:t>GitHub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Contributors</a:t>
            </a:r>
          </a:p>
        </p:txBody>
      </p:sp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F8A29B3-C003-44C6-B787-9BE7E14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1" y="214690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74F5-ABB9-4123-BD2A-336A4466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1857676"/>
            <a:ext cx="1371600" cy="166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FE17A-E13A-47FB-A8A5-16BA10A1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7" y="1872716"/>
            <a:ext cx="1394460" cy="16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null: COVID-19 has no impact on low-income communities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COVID-19  has an impact on low-income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997828"/>
          </a:xfrm>
        </p:spPr>
        <p:txBody>
          <a:bodyPr/>
          <a:lstStyle/>
          <a:p>
            <a:r>
              <a:rPr lang="en-US" dirty="0"/>
              <a:t>NCHS Urban-Rural Classification</a:t>
            </a:r>
          </a:p>
          <a:p>
            <a:r>
              <a:rPr lang="en-US" dirty="0"/>
              <a:t>Above Low-income household</a:t>
            </a:r>
          </a:p>
          <a:p>
            <a:r>
              <a:rPr lang="en-US" dirty="0"/>
              <a:t>Low-income household</a:t>
            </a:r>
          </a:p>
          <a:p>
            <a:r>
              <a:rPr lang="en-US" dirty="0"/>
              <a:t>Very Low-income household</a:t>
            </a:r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61" y="1384671"/>
            <a:ext cx="8628893" cy="1768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  <a:p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and empty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13125"/>
            <a:ext cx="7796540" cy="222494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Structuring the data</a:t>
            </a:r>
          </a:p>
          <a:p>
            <a:r>
              <a:rPr lang="en-US" dirty="0"/>
              <a:t>Transposing, Sorting, Grouping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499</Words>
  <Application>Microsoft Office PowerPoint</Application>
  <PresentationFormat>Widescreen</PresentationFormat>
  <Paragraphs>64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Project Contributors</vt:lpstr>
      <vt:lpstr>Project Proposal </vt:lpstr>
      <vt:lpstr>Hypothesis</vt:lpstr>
      <vt:lpstr>Focus of Analysis</vt:lpstr>
      <vt:lpstr>Sources</vt:lpstr>
      <vt:lpstr>Definitions </vt:lpstr>
      <vt:lpstr>Data Cleansing</vt:lpstr>
      <vt:lpstr>Data Exploration and Wrangling</vt:lpstr>
      <vt:lpstr>Data Analysis (Unemployment and Covid-19)</vt:lpstr>
      <vt:lpstr>Charts (Unemployment and Covid-19)</vt:lpstr>
      <vt:lpstr>Data Analysis – Income Categories and Covid-19</vt:lpstr>
      <vt:lpstr>Data Analysis – Income Categories and COVID-19</vt:lpstr>
      <vt:lpstr>PowerPoint Presentation</vt:lpstr>
      <vt:lpstr>PowerPoint Presentation</vt:lpstr>
      <vt:lpstr>PowerPoint Presentation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kiwwanne williams</cp:lastModifiedBy>
  <cp:revision>33</cp:revision>
  <dcterms:created xsi:type="dcterms:W3CDTF">2020-11-13T03:15:55Z</dcterms:created>
  <dcterms:modified xsi:type="dcterms:W3CDTF">2020-11-21T07:21:49Z</dcterms:modified>
</cp:coreProperties>
</file>