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67" r:id="rId6"/>
    <p:sldId id="266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Padilla" initials="MP" lastIdx="1" clrIdx="0">
    <p:extLst>
      <p:ext uri="{19B8F6BF-5375-455C-9EA6-DF929625EA0E}">
        <p15:presenceInfo xmlns:p15="http://schemas.microsoft.com/office/powerpoint/2012/main" userId="ae1ad9196898c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2T21:16:24.488" idx="1">
    <p:pos x="10" y="10"/>
    <p:text>**Add Participant Slide**</p:text>
    <p:extLst>
      <p:ext uri="{C676402C-5697-4E1C-873F-D02D1690AC5C}">
        <p15:threadingInfo xmlns:p15="http://schemas.microsoft.com/office/powerpoint/2012/main" timeZoneBias="36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AA18DD-DC18-435A-BFEB-E15A435A401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39F075-45B6-4DEB-B70E-EE7706BDF349}">
      <dgm:prSet/>
      <dgm:spPr/>
      <dgm:t>
        <a:bodyPr/>
        <a:lstStyle/>
        <a:p>
          <a:pPr>
            <a:defRPr b="1"/>
          </a:pPr>
          <a:r>
            <a:rPr lang="en-US"/>
            <a:t>My main message to you:</a:t>
          </a:r>
        </a:p>
      </dgm:t>
    </dgm:pt>
    <dgm:pt modelId="{26F23207-64F8-427C-935E-16352CB49084}" type="parTrans" cxnId="{E5DCE7C3-7535-47C0-8CC5-68CDC86BF6A8}">
      <dgm:prSet/>
      <dgm:spPr/>
      <dgm:t>
        <a:bodyPr/>
        <a:lstStyle/>
        <a:p>
          <a:endParaRPr lang="en-US"/>
        </a:p>
      </dgm:t>
    </dgm:pt>
    <dgm:pt modelId="{54D312CA-7094-4C79-9CEE-3FBC3D825219}" type="sibTrans" cxnId="{E5DCE7C3-7535-47C0-8CC5-68CDC86BF6A8}">
      <dgm:prSet/>
      <dgm:spPr/>
      <dgm:t>
        <a:bodyPr/>
        <a:lstStyle/>
        <a:p>
          <a:endParaRPr lang="en-US"/>
        </a:p>
      </dgm:t>
    </dgm:pt>
    <dgm:pt modelId="{2D0573B8-0547-436E-85F9-E5419822E891}">
      <dgm:prSet/>
      <dgm:spPr/>
      <dgm:t>
        <a:bodyPr/>
        <a:lstStyle/>
        <a:p>
          <a:pPr>
            <a:defRPr b="1"/>
          </a:pPr>
          <a:r>
            <a:rPr lang="en-US"/>
            <a:t>Question 1 because blah</a:t>
          </a:r>
        </a:p>
      </dgm:t>
    </dgm:pt>
    <dgm:pt modelId="{9A870BC6-6104-4C16-8D5C-D4615CE9A296}" type="parTrans" cxnId="{4EBB52FD-990A-47B1-AC11-C11AED264129}">
      <dgm:prSet/>
      <dgm:spPr/>
      <dgm:t>
        <a:bodyPr/>
        <a:lstStyle/>
        <a:p>
          <a:endParaRPr lang="en-US"/>
        </a:p>
      </dgm:t>
    </dgm:pt>
    <dgm:pt modelId="{5333A5C4-C116-4240-8838-F93F01818AB5}" type="sibTrans" cxnId="{4EBB52FD-990A-47B1-AC11-C11AED264129}">
      <dgm:prSet/>
      <dgm:spPr/>
      <dgm:t>
        <a:bodyPr/>
        <a:lstStyle/>
        <a:p>
          <a:endParaRPr lang="en-US"/>
        </a:p>
      </dgm:t>
    </dgm:pt>
    <dgm:pt modelId="{2AF13D63-5BB0-4633-980E-E713F1CBF5F6}">
      <dgm:prSet/>
      <dgm:spPr/>
      <dgm:t>
        <a:bodyPr/>
        <a:lstStyle/>
        <a:p>
          <a:pPr>
            <a:defRPr b="1"/>
          </a:pPr>
          <a:r>
            <a:rPr lang="en-US"/>
            <a:t>Question 2 because double blah</a:t>
          </a:r>
        </a:p>
      </dgm:t>
    </dgm:pt>
    <dgm:pt modelId="{CE8AD715-2894-425E-BE95-08FB4C5702E4}" type="parTrans" cxnId="{D7AA73DA-476E-420D-B8B2-8A5D8A328B12}">
      <dgm:prSet/>
      <dgm:spPr/>
      <dgm:t>
        <a:bodyPr/>
        <a:lstStyle/>
        <a:p>
          <a:endParaRPr lang="en-US"/>
        </a:p>
      </dgm:t>
    </dgm:pt>
    <dgm:pt modelId="{44E9DDE1-374F-4C52-B9CF-128AA76B1E6A}" type="sibTrans" cxnId="{D7AA73DA-476E-420D-B8B2-8A5D8A328B12}">
      <dgm:prSet/>
      <dgm:spPr/>
      <dgm:t>
        <a:bodyPr/>
        <a:lstStyle/>
        <a:p>
          <a:endParaRPr lang="en-US"/>
        </a:p>
      </dgm:t>
    </dgm:pt>
    <dgm:pt modelId="{F1D65EAD-CCEB-4F7B-B661-D4A76FA40888}">
      <dgm:prSet/>
      <dgm:spPr/>
      <dgm:t>
        <a:bodyPr/>
        <a:lstStyle/>
        <a:p>
          <a:pPr>
            <a:defRPr b="1"/>
          </a:pPr>
          <a:r>
            <a:rPr lang="en-US"/>
            <a:t>I answered both questions</a:t>
          </a:r>
        </a:p>
      </dgm:t>
    </dgm:pt>
    <dgm:pt modelId="{2318A56F-CE9B-4B80-999E-4BE1E7577C0D}" type="parTrans" cxnId="{2A44D5AB-6534-43AB-950E-D60B6354D10B}">
      <dgm:prSet/>
      <dgm:spPr/>
      <dgm:t>
        <a:bodyPr/>
        <a:lstStyle/>
        <a:p>
          <a:endParaRPr lang="en-US"/>
        </a:p>
      </dgm:t>
    </dgm:pt>
    <dgm:pt modelId="{D4B6D6B5-D46E-4EA5-BB83-9BD79132BB0F}" type="sibTrans" cxnId="{2A44D5AB-6534-43AB-950E-D60B6354D10B}">
      <dgm:prSet/>
      <dgm:spPr/>
      <dgm:t>
        <a:bodyPr/>
        <a:lstStyle/>
        <a:p>
          <a:endParaRPr lang="en-US"/>
        </a:p>
      </dgm:t>
    </dgm:pt>
    <dgm:pt modelId="{0F09E02A-4106-4A9F-9AF9-E71E5825274C}">
      <dgm:prSet/>
      <dgm:spPr/>
      <dgm:t>
        <a:bodyPr/>
        <a:lstStyle/>
        <a:p>
          <a:r>
            <a:rPr lang="en-US"/>
            <a:t>Q1: blah^2</a:t>
          </a:r>
        </a:p>
      </dgm:t>
    </dgm:pt>
    <dgm:pt modelId="{9002D101-0AEB-4306-8CD6-597035D25BB7}" type="parTrans" cxnId="{F0BDD4B5-D6A1-4F64-A091-DA34969B2115}">
      <dgm:prSet/>
      <dgm:spPr/>
      <dgm:t>
        <a:bodyPr/>
        <a:lstStyle/>
        <a:p>
          <a:endParaRPr lang="en-US"/>
        </a:p>
      </dgm:t>
    </dgm:pt>
    <dgm:pt modelId="{288041A4-480F-4294-85D3-64FE5F3F35A9}" type="sibTrans" cxnId="{F0BDD4B5-D6A1-4F64-A091-DA34969B2115}">
      <dgm:prSet/>
      <dgm:spPr/>
      <dgm:t>
        <a:bodyPr/>
        <a:lstStyle/>
        <a:p>
          <a:endParaRPr lang="en-US"/>
        </a:p>
      </dgm:t>
    </dgm:pt>
    <dgm:pt modelId="{0079B860-66A2-48B2-A1AF-ECBCBAB2C75C}">
      <dgm:prSet/>
      <dgm:spPr/>
      <dgm:t>
        <a:bodyPr/>
        <a:lstStyle/>
        <a:p>
          <a:r>
            <a:rPr lang="en-US"/>
            <a:t>Q2: blah^3</a:t>
          </a:r>
        </a:p>
      </dgm:t>
    </dgm:pt>
    <dgm:pt modelId="{CED48826-4BD3-4DD5-B195-97ABE708BC42}" type="parTrans" cxnId="{45011D0D-CEC9-4175-979C-9EE117243E28}">
      <dgm:prSet/>
      <dgm:spPr/>
      <dgm:t>
        <a:bodyPr/>
        <a:lstStyle/>
        <a:p>
          <a:endParaRPr lang="en-US"/>
        </a:p>
      </dgm:t>
    </dgm:pt>
    <dgm:pt modelId="{10B434A8-26CD-4075-B494-695CA1AF060A}" type="sibTrans" cxnId="{45011D0D-CEC9-4175-979C-9EE117243E28}">
      <dgm:prSet/>
      <dgm:spPr/>
      <dgm:t>
        <a:bodyPr/>
        <a:lstStyle/>
        <a:p>
          <a:endParaRPr lang="en-US"/>
        </a:p>
      </dgm:t>
    </dgm:pt>
    <dgm:pt modelId="{471930FC-C4CB-42BE-A3F0-5843696B30B0}">
      <dgm:prSet/>
      <dgm:spPr/>
      <dgm:t>
        <a:bodyPr/>
        <a:lstStyle/>
        <a:p>
          <a:pPr>
            <a:defRPr b="1"/>
          </a:pPr>
          <a:r>
            <a:rPr lang="en-US"/>
            <a:t>Here is what I found overall:</a:t>
          </a:r>
        </a:p>
      </dgm:t>
    </dgm:pt>
    <dgm:pt modelId="{E73404B5-3C76-4234-9F4F-58B0733A00B3}" type="parTrans" cxnId="{A9E47F06-03B3-43EB-8761-A8B327E8DA33}">
      <dgm:prSet/>
      <dgm:spPr/>
      <dgm:t>
        <a:bodyPr/>
        <a:lstStyle/>
        <a:p>
          <a:endParaRPr lang="en-US"/>
        </a:p>
      </dgm:t>
    </dgm:pt>
    <dgm:pt modelId="{5A4F0E5D-54F1-4C02-9024-EADE7D39CEF5}" type="sibTrans" cxnId="{A9E47F06-03B3-43EB-8761-A8B327E8DA33}">
      <dgm:prSet/>
      <dgm:spPr/>
      <dgm:t>
        <a:bodyPr/>
        <a:lstStyle/>
        <a:p>
          <a:endParaRPr lang="en-US"/>
        </a:p>
      </dgm:t>
    </dgm:pt>
    <dgm:pt modelId="{15D256E9-DE7B-4D2C-8E8F-738377FA151C}">
      <dgm:prSet/>
      <dgm:spPr/>
      <dgm:t>
        <a:bodyPr/>
        <a:lstStyle/>
        <a:p>
          <a:r>
            <a:rPr lang="en-US"/>
            <a:t>Blah is boring</a:t>
          </a:r>
        </a:p>
      </dgm:t>
    </dgm:pt>
    <dgm:pt modelId="{7B7B563D-5A9E-4074-9250-72259BD87B00}" type="parTrans" cxnId="{4BE662D9-BD5E-4B05-B8FA-265A676AE22B}">
      <dgm:prSet/>
      <dgm:spPr/>
      <dgm:t>
        <a:bodyPr/>
        <a:lstStyle/>
        <a:p>
          <a:endParaRPr lang="en-US"/>
        </a:p>
      </dgm:t>
    </dgm:pt>
    <dgm:pt modelId="{E55194DA-B5CA-4F85-AC30-26AA6A7AE39C}" type="sibTrans" cxnId="{4BE662D9-BD5E-4B05-B8FA-265A676AE22B}">
      <dgm:prSet/>
      <dgm:spPr/>
      <dgm:t>
        <a:bodyPr/>
        <a:lstStyle/>
        <a:p>
          <a:endParaRPr lang="en-US"/>
        </a:p>
      </dgm:t>
    </dgm:pt>
    <dgm:pt modelId="{A842F729-F885-45D4-9AFB-BE231DF260DB}" type="pres">
      <dgm:prSet presAssocID="{00AA18DD-DC18-435A-BFEB-E15A435A401D}" presName="root" presStyleCnt="0">
        <dgm:presLayoutVars>
          <dgm:dir/>
          <dgm:resizeHandles val="exact"/>
        </dgm:presLayoutVars>
      </dgm:prSet>
      <dgm:spPr/>
    </dgm:pt>
    <dgm:pt modelId="{706F56CE-2E26-459D-850F-34B62D231914}" type="pres">
      <dgm:prSet presAssocID="{5939F075-45B6-4DEB-B70E-EE7706BDF349}" presName="compNode" presStyleCnt="0"/>
      <dgm:spPr/>
    </dgm:pt>
    <dgm:pt modelId="{AC9BBE39-9A1C-4538-B245-CA9DAC603508}" type="pres">
      <dgm:prSet presAssocID="{5939F075-45B6-4DEB-B70E-EE7706BDF34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B693E7DF-FEF7-497E-9680-CCD9B2ADDB56}" type="pres">
      <dgm:prSet presAssocID="{5939F075-45B6-4DEB-B70E-EE7706BDF349}" presName="iconSpace" presStyleCnt="0"/>
      <dgm:spPr/>
    </dgm:pt>
    <dgm:pt modelId="{E17D72C3-9370-4D46-B710-901E211CC61B}" type="pres">
      <dgm:prSet presAssocID="{5939F075-45B6-4DEB-B70E-EE7706BDF349}" presName="parTx" presStyleLbl="revTx" presStyleIdx="0" presStyleCnt="10">
        <dgm:presLayoutVars>
          <dgm:chMax val="0"/>
          <dgm:chPref val="0"/>
        </dgm:presLayoutVars>
      </dgm:prSet>
      <dgm:spPr/>
    </dgm:pt>
    <dgm:pt modelId="{73AF1722-1D2A-4E01-873F-B117A022761F}" type="pres">
      <dgm:prSet presAssocID="{5939F075-45B6-4DEB-B70E-EE7706BDF349}" presName="txSpace" presStyleCnt="0"/>
      <dgm:spPr/>
    </dgm:pt>
    <dgm:pt modelId="{4FA3D6D6-B755-42D0-ACCA-F53949929100}" type="pres">
      <dgm:prSet presAssocID="{5939F075-45B6-4DEB-B70E-EE7706BDF349}" presName="desTx" presStyleLbl="revTx" presStyleIdx="1" presStyleCnt="10">
        <dgm:presLayoutVars/>
      </dgm:prSet>
      <dgm:spPr/>
    </dgm:pt>
    <dgm:pt modelId="{DB531199-C8A6-4024-AF01-63F91F84F64E}" type="pres">
      <dgm:prSet presAssocID="{54D312CA-7094-4C79-9CEE-3FBC3D825219}" presName="sibTrans" presStyleCnt="0"/>
      <dgm:spPr/>
    </dgm:pt>
    <dgm:pt modelId="{F8E50562-265A-4444-9B69-D5247BB11D8E}" type="pres">
      <dgm:prSet presAssocID="{2D0573B8-0547-436E-85F9-E5419822E891}" presName="compNode" presStyleCnt="0"/>
      <dgm:spPr/>
    </dgm:pt>
    <dgm:pt modelId="{4E697141-7461-4B19-BFBD-9571342C7908}" type="pres">
      <dgm:prSet presAssocID="{2D0573B8-0547-436E-85F9-E5419822E89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FBB6C28-2BE4-48C6-B9F8-1CE4DFF1EB5C}" type="pres">
      <dgm:prSet presAssocID="{2D0573B8-0547-436E-85F9-E5419822E891}" presName="iconSpace" presStyleCnt="0"/>
      <dgm:spPr/>
    </dgm:pt>
    <dgm:pt modelId="{519DEAA8-AD07-4D95-A709-487D6F6DBC47}" type="pres">
      <dgm:prSet presAssocID="{2D0573B8-0547-436E-85F9-E5419822E891}" presName="parTx" presStyleLbl="revTx" presStyleIdx="2" presStyleCnt="10">
        <dgm:presLayoutVars>
          <dgm:chMax val="0"/>
          <dgm:chPref val="0"/>
        </dgm:presLayoutVars>
      </dgm:prSet>
      <dgm:spPr/>
    </dgm:pt>
    <dgm:pt modelId="{6A5EA3C9-B406-4927-81F4-2B2D62F18E5D}" type="pres">
      <dgm:prSet presAssocID="{2D0573B8-0547-436E-85F9-E5419822E891}" presName="txSpace" presStyleCnt="0"/>
      <dgm:spPr/>
    </dgm:pt>
    <dgm:pt modelId="{45B21AD0-FF9B-45A9-A7E0-2986A6376C14}" type="pres">
      <dgm:prSet presAssocID="{2D0573B8-0547-436E-85F9-E5419822E891}" presName="desTx" presStyleLbl="revTx" presStyleIdx="3" presStyleCnt="10">
        <dgm:presLayoutVars/>
      </dgm:prSet>
      <dgm:spPr/>
    </dgm:pt>
    <dgm:pt modelId="{C137428B-089B-4816-8D33-FBE5DE6AF760}" type="pres">
      <dgm:prSet presAssocID="{5333A5C4-C116-4240-8838-F93F01818AB5}" presName="sibTrans" presStyleCnt="0"/>
      <dgm:spPr/>
    </dgm:pt>
    <dgm:pt modelId="{600148C9-DCC7-4AB8-BA17-108136255B06}" type="pres">
      <dgm:prSet presAssocID="{2AF13D63-5BB0-4633-980E-E713F1CBF5F6}" presName="compNode" presStyleCnt="0"/>
      <dgm:spPr/>
    </dgm:pt>
    <dgm:pt modelId="{4E705B27-4C60-4AC3-B95B-5B2208205940}" type="pres">
      <dgm:prSet presAssocID="{2AF13D63-5BB0-4633-980E-E713F1CBF5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DB5B1DE-A590-48B0-B027-0773BB6AB31A}" type="pres">
      <dgm:prSet presAssocID="{2AF13D63-5BB0-4633-980E-E713F1CBF5F6}" presName="iconSpace" presStyleCnt="0"/>
      <dgm:spPr/>
    </dgm:pt>
    <dgm:pt modelId="{E00D64F2-3E33-4A26-86F8-D465947064D3}" type="pres">
      <dgm:prSet presAssocID="{2AF13D63-5BB0-4633-980E-E713F1CBF5F6}" presName="parTx" presStyleLbl="revTx" presStyleIdx="4" presStyleCnt="10">
        <dgm:presLayoutVars>
          <dgm:chMax val="0"/>
          <dgm:chPref val="0"/>
        </dgm:presLayoutVars>
      </dgm:prSet>
      <dgm:spPr/>
    </dgm:pt>
    <dgm:pt modelId="{71FBE365-2A18-4481-A087-3ACB5881C065}" type="pres">
      <dgm:prSet presAssocID="{2AF13D63-5BB0-4633-980E-E713F1CBF5F6}" presName="txSpace" presStyleCnt="0"/>
      <dgm:spPr/>
    </dgm:pt>
    <dgm:pt modelId="{F6704455-16A9-47CB-AA23-928C81482EAB}" type="pres">
      <dgm:prSet presAssocID="{2AF13D63-5BB0-4633-980E-E713F1CBF5F6}" presName="desTx" presStyleLbl="revTx" presStyleIdx="5" presStyleCnt="10">
        <dgm:presLayoutVars/>
      </dgm:prSet>
      <dgm:spPr/>
    </dgm:pt>
    <dgm:pt modelId="{5AB15FE2-3BC3-48B9-B47E-3B9712AE2BCD}" type="pres">
      <dgm:prSet presAssocID="{44E9DDE1-374F-4C52-B9CF-128AA76B1E6A}" presName="sibTrans" presStyleCnt="0"/>
      <dgm:spPr/>
    </dgm:pt>
    <dgm:pt modelId="{FD5C06D4-49CD-4FAB-A5DF-A4CF4E36BDD5}" type="pres">
      <dgm:prSet presAssocID="{F1D65EAD-CCEB-4F7B-B661-D4A76FA40888}" presName="compNode" presStyleCnt="0"/>
      <dgm:spPr/>
    </dgm:pt>
    <dgm:pt modelId="{DE3E83CD-D14F-4501-B087-743A0AC78DCC}" type="pres">
      <dgm:prSet presAssocID="{F1D65EAD-CCEB-4F7B-B661-D4A76FA4088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C5B0009-4A99-4855-BD0D-02651F51954C}" type="pres">
      <dgm:prSet presAssocID="{F1D65EAD-CCEB-4F7B-B661-D4A76FA40888}" presName="iconSpace" presStyleCnt="0"/>
      <dgm:spPr/>
    </dgm:pt>
    <dgm:pt modelId="{5BA6AA48-0E55-4AE3-8D88-9A44DB242E45}" type="pres">
      <dgm:prSet presAssocID="{F1D65EAD-CCEB-4F7B-B661-D4A76FA40888}" presName="parTx" presStyleLbl="revTx" presStyleIdx="6" presStyleCnt="10">
        <dgm:presLayoutVars>
          <dgm:chMax val="0"/>
          <dgm:chPref val="0"/>
        </dgm:presLayoutVars>
      </dgm:prSet>
      <dgm:spPr/>
    </dgm:pt>
    <dgm:pt modelId="{80B82BB5-D64C-4FCC-9B97-1E4E9156C04E}" type="pres">
      <dgm:prSet presAssocID="{F1D65EAD-CCEB-4F7B-B661-D4A76FA40888}" presName="txSpace" presStyleCnt="0"/>
      <dgm:spPr/>
    </dgm:pt>
    <dgm:pt modelId="{CC8FAE22-73FF-44E3-B69D-853F32E85514}" type="pres">
      <dgm:prSet presAssocID="{F1D65EAD-CCEB-4F7B-B661-D4A76FA40888}" presName="desTx" presStyleLbl="revTx" presStyleIdx="7" presStyleCnt="10">
        <dgm:presLayoutVars/>
      </dgm:prSet>
      <dgm:spPr/>
    </dgm:pt>
    <dgm:pt modelId="{07DE9105-8E32-4543-AFA4-B69C1D49C602}" type="pres">
      <dgm:prSet presAssocID="{D4B6D6B5-D46E-4EA5-BB83-9BD79132BB0F}" presName="sibTrans" presStyleCnt="0"/>
      <dgm:spPr/>
    </dgm:pt>
    <dgm:pt modelId="{5586ECFC-73BE-4599-A711-CD0C4CC01B88}" type="pres">
      <dgm:prSet presAssocID="{471930FC-C4CB-42BE-A3F0-5843696B30B0}" presName="compNode" presStyleCnt="0"/>
      <dgm:spPr/>
    </dgm:pt>
    <dgm:pt modelId="{57598D28-EB80-45F2-8E0A-3D3E78423867}" type="pres">
      <dgm:prSet presAssocID="{471930FC-C4CB-42BE-A3F0-5843696B30B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co"/>
        </a:ext>
      </dgm:extLst>
    </dgm:pt>
    <dgm:pt modelId="{992204C0-CD01-407B-AF39-E447C28DEDB5}" type="pres">
      <dgm:prSet presAssocID="{471930FC-C4CB-42BE-A3F0-5843696B30B0}" presName="iconSpace" presStyleCnt="0"/>
      <dgm:spPr/>
    </dgm:pt>
    <dgm:pt modelId="{DFD86F3B-F072-4560-90E6-D2B6B5F6D3F2}" type="pres">
      <dgm:prSet presAssocID="{471930FC-C4CB-42BE-A3F0-5843696B30B0}" presName="parTx" presStyleLbl="revTx" presStyleIdx="8" presStyleCnt="10">
        <dgm:presLayoutVars>
          <dgm:chMax val="0"/>
          <dgm:chPref val="0"/>
        </dgm:presLayoutVars>
      </dgm:prSet>
      <dgm:spPr/>
    </dgm:pt>
    <dgm:pt modelId="{999B58F4-5843-4889-9ECB-3604FF13D25F}" type="pres">
      <dgm:prSet presAssocID="{471930FC-C4CB-42BE-A3F0-5843696B30B0}" presName="txSpace" presStyleCnt="0"/>
      <dgm:spPr/>
    </dgm:pt>
    <dgm:pt modelId="{9049E4BA-955F-4E6A-B1A6-CF18035C9B4F}" type="pres">
      <dgm:prSet presAssocID="{471930FC-C4CB-42BE-A3F0-5843696B30B0}" presName="desTx" presStyleLbl="revTx" presStyleIdx="9" presStyleCnt="10">
        <dgm:presLayoutVars/>
      </dgm:prSet>
      <dgm:spPr/>
    </dgm:pt>
  </dgm:ptLst>
  <dgm:cxnLst>
    <dgm:cxn modelId="{A9E47F06-03B3-43EB-8761-A8B327E8DA33}" srcId="{00AA18DD-DC18-435A-BFEB-E15A435A401D}" destId="{471930FC-C4CB-42BE-A3F0-5843696B30B0}" srcOrd="4" destOrd="0" parTransId="{E73404B5-3C76-4234-9F4F-58B0733A00B3}" sibTransId="{5A4F0E5D-54F1-4C02-9024-EADE7D39CEF5}"/>
    <dgm:cxn modelId="{A887F107-B36C-C34A-897C-DF9BD776B7D9}" type="presOf" srcId="{2D0573B8-0547-436E-85F9-E5419822E891}" destId="{519DEAA8-AD07-4D95-A709-487D6F6DBC47}" srcOrd="0" destOrd="0" presId="urn:microsoft.com/office/officeart/2018/2/layout/IconLabelDescriptionList"/>
    <dgm:cxn modelId="{45011D0D-CEC9-4175-979C-9EE117243E28}" srcId="{F1D65EAD-CCEB-4F7B-B661-D4A76FA40888}" destId="{0079B860-66A2-48B2-A1AF-ECBCBAB2C75C}" srcOrd="1" destOrd="0" parTransId="{CED48826-4BD3-4DD5-B195-97ABE708BC42}" sibTransId="{10B434A8-26CD-4075-B494-695CA1AF060A}"/>
    <dgm:cxn modelId="{4F08CC13-B791-E445-B3F4-CEC443C2BC96}" type="presOf" srcId="{00AA18DD-DC18-435A-BFEB-E15A435A401D}" destId="{A842F729-F885-45D4-9AFB-BE231DF260DB}" srcOrd="0" destOrd="0" presId="urn:microsoft.com/office/officeart/2018/2/layout/IconLabelDescriptionList"/>
    <dgm:cxn modelId="{180BA241-06FE-8B4D-8785-1B00842ADD5C}" type="presOf" srcId="{5939F075-45B6-4DEB-B70E-EE7706BDF349}" destId="{E17D72C3-9370-4D46-B710-901E211CC61B}" srcOrd="0" destOrd="0" presId="urn:microsoft.com/office/officeart/2018/2/layout/IconLabelDescriptionList"/>
    <dgm:cxn modelId="{D5557560-74FD-2645-9BBA-D2E6B954CD83}" type="presOf" srcId="{0079B860-66A2-48B2-A1AF-ECBCBAB2C75C}" destId="{CC8FAE22-73FF-44E3-B69D-853F32E85514}" srcOrd="0" destOrd="1" presId="urn:microsoft.com/office/officeart/2018/2/layout/IconLabelDescriptionList"/>
    <dgm:cxn modelId="{54E25078-CB32-0346-8388-138B75A18792}" type="presOf" srcId="{15D256E9-DE7B-4D2C-8E8F-738377FA151C}" destId="{9049E4BA-955F-4E6A-B1A6-CF18035C9B4F}" srcOrd="0" destOrd="0" presId="urn:microsoft.com/office/officeart/2018/2/layout/IconLabelDescriptionList"/>
    <dgm:cxn modelId="{46C03A8B-B9E7-7E46-9308-7FCC588DC01C}" type="presOf" srcId="{471930FC-C4CB-42BE-A3F0-5843696B30B0}" destId="{DFD86F3B-F072-4560-90E6-D2B6B5F6D3F2}" srcOrd="0" destOrd="0" presId="urn:microsoft.com/office/officeart/2018/2/layout/IconLabelDescriptionList"/>
    <dgm:cxn modelId="{2A44D5AB-6534-43AB-950E-D60B6354D10B}" srcId="{00AA18DD-DC18-435A-BFEB-E15A435A401D}" destId="{F1D65EAD-CCEB-4F7B-B661-D4A76FA40888}" srcOrd="3" destOrd="0" parTransId="{2318A56F-CE9B-4B80-999E-4BE1E7577C0D}" sibTransId="{D4B6D6B5-D46E-4EA5-BB83-9BD79132BB0F}"/>
    <dgm:cxn modelId="{2AA86BAD-8BF2-0F40-B855-EAF3C9E0A87E}" type="presOf" srcId="{2AF13D63-5BB0-4633-980E-E713F1CBF5F6}" destId="{E00D64F2-3E33-4A26-86F8-D465947064D3}" srcOrd="0" destOrd="0" presId="urn:microsoft.com/office/officeart/2018/2/layout/IconLabelDescriptionList"/>
    <dgm:cxn modelId="{F0BDD4B5-D6A1-4F64-A091-DA34969B2115}" srcId="{F1D65EAD-CCEB-4F7B-B661-D4A76FA40888}" destId="{0F09E02A-4106-4A9F-9AF9-E71E5825274C}" srcOrd="0" destOrd="0" parTransId="{9002D101-0AEB-4306-8CD6-597035D25BB7}" sibTransId="{288041A4-480F-4294-85D3-64FE5F3F35A9}"/>
    <dgm:cxn modelId="{E5DCE7C3-7535-47C0-8CC5-68CDC86BF6A8}" srcId="{00AA18DD-DC18-435A-BFEB-E15A435A401D}" destId="{5939F075-45B6-4DEB-B70E-EE7706BDF349}" srcOrd="0" destOrd="0" parTransId="{26F23207-64F8-427C-935E-16352CB49084}" sibTransId="{54D312CA-7094-4C79-9CEE-3FBC3D825219}"/>
    <dgm:cxn modelId="{E4B21ECB-A8B6-9145-B725-DCDED757351C}" type="presOf" srcId="{0F09E02A-4106-4A9F-9AF9-E71E5825274C}" destId="{CC8FAE22-73FF-44E3-B69D-853F32E85514}" srcOrd="0" destOrd="0" presId="urn:microsoft.com/office/officeart/2018/2/layout/IconLabelDescriptionList"/>
    <dgm:cxn modelId="{005B8FD7-F65B-644A-B786-0A5EC242AC73}" type="presOf" srcId="{F1D65EAD-CCEB-4F7B-B661-D4A76FA40888}" destId="{5BA6AA48-0E55-4AE3-8D88-9A44DB242E45}" srcOrd="0" destOrd="0" presId="urn:microsoft.com/office/officeart/2018/2/layout/IconLabelDescriptionList"/>
    <dgm:cxn modelId="{4BE662D9-BD5E-4B05-B8FA-265A676AE22B}" srcId="{471930FC-C4CB-42BE-A3F0-5843696B30B0}" destId="{15D256E9-DE7B-4D2C-8E8F-738377FA151C}" srcOrd="0" destOrd="0" parTransId="{7B7B563D-5A9E-4074-9250-72259BD87B00}" sibTransId="{E55194DA-B5CA-4F85-AC30-26AA6A7AE39C}"/>
    <dgm:cxn modelId="{D7AA73DA-476E-420D-B8B2-8A5D8A328B12}" srcId="{00AA18DD-DC18-435A-BFEB-E15A435A401D}" destId="{2AF13D63-5BB0-4633-980E-E713F1CBF5F6}" srcOrd="2" destOrd="0" parTransId="{CE8AD715-2894-425E-BE95-08FB4C5702E4}" sibTransId="{44E9DDE1-374F-4C52-B9CF-128AA76B1E6A}"/>
    <dgm:cxn modelId="{4EBB52FD-990A-47B1-AC11-C11AED264129}" srcId="{00AA18DD-DC18-435A-BFEB-E15A435A401D}" destId="{2D0573B8-0547-436E-85F9-E5419822E891}" srcOrd="1" destOrd="0" parTransId="{9A870BC6-6104-4C16-8D5C-D4615CE9A296}" sibTransId="{5333A5C4-C116-4240-8838-F93F01818AB5}"/>
    <dgm:cxn modelId="{5AD82CBA-FB62-C047-96DB-F97404C69897}" type="presParOf" srcId="{A842F729-F885-45D4-9AFB-BE231DF260DB}" destId="{706F56CE-2E26-459D-850F-34B62D231914}" srcOrd="0" destOrd="0" presId="urn:microsoft.com/office/officeart/2018/2/layout/IconLabelDescriptionList"/>
    <dgm:cxn modelId="{D71889F6-5878-864D-8FD8-4B7178F900A7}" type="presParOf" srcId="{706F56CE-2E26-459D-850F-34B62D231914}" destId="{AC9BBE39-9A1C-4538-B245-CA9DAC603508}" srcOrd="0" destOrd="0" presId="urn:microsoft.com/office/officeart/2018/2/layout/IconLabelDescriptionList"/>
    <dgm:cxn modelId="{B32655E0-7037-2E46-89EF-3ED30AE75218}" type="presParOf" srcId="{706F56CE-2E26-459D-850F-34B62D231914}" destId="{B693E7DF-FEF7-497E-9680-CCD9B2ADDB56}" srcOrd="1" destOrd="0" presId="urn:microsoft.com/office/officeart/2018/2/layout/IconLabelDescriptionList"/>
    <dgm:cxn modelId="{646CAF5F-C524-5E4A-894E-84E314823983}" type="presParOf" srcId="{706F56CE-2E26-459D-850F-34B62D231914}" destId="{E17D72C3-9370-4D46-B710-901E211CC61B}" srcOrd="2" destOrd="0" presId="urn:microsoft.com/office/officeart/2018/2/layout/IconLabelDescriptionList"/>
    <dgm:cxn modelId="{D12353C2-326B-0245-96F7-20CCF20E752E}" type="presParOf" srcId="{706F56CE-2E26-459D-850F-34B62D231914}" destId="{73AF1722-1D2A-4E01-873F-B117A022761F}" srcOrd="3" destOrd="0" presId="urn:microsoft.com/office/officeart/2018/2/layout/IconLabelDescriptionList"/>
    <dgm:cxn modelId="{78FA2992-CE8D-D74F-A8D6-ECD928E1FF7C}" type="presParOf" srcId="{706F56CE-2E26-459D-850F-34B62D231914}" destId="{4FA3D6D6-B755-42D0-ACCA-F53949929100}" srcOrd="4" destOrd="0" presId="urn:microsoft.com/office/officeart/2018/2/layout/IconLabelDescriptionList"/>
    <dgm:cxn modelId="{DCDE6874-ACFA-A24D-96B4-566420A9FB67}" type="presParOf" srcId="{A842F729-F885-45D4-9AFB-BE231DF260DB}" destId="{DB531199-C8A6-4024-AF01-63F91F84F64E}" srcOrd="1" destOrd="0" presId="urn:microsoft.com/office/officeart/2018/2/layout/IconLabelDescriptionList"/>
    <dgm:cxn modelId="{7FCC530B-2B85-ED45-B09F-854C132EB5B1}" type="presParOf" srcId="{A842F729-F885-45D4-9AFB-BE231DF260DB}" destId="{F8E50562-265A-4444-9B69-D5247BB11D8E}" srcOrd="2" destOrd="0" presId="urn:microsoft.com/office/officeart/2018/2/layout/IconLabelDescriptionList"/>
    <dgm:cxn modelId="{A3D6CBD1-28CE-8C4C-AE26-A06166EA88E5}" type="presParOf" srcId="{F8E50562-265A-4444-9B69-D5247BB11D8E}" destId="{4E697141-7461-4B19-BFBD-9571342C7908}" srcOrd="0" destOrd="0" presId="urn:microsoft.com/office/officeart/2018/2/layout/IconLabelDescriptionList"/>
    <dgm:cxn modelId="{44FB1EC5-B17A-0645-A896-2B76BA65B041}" type="presParOf" srcId="{F8E50562-265A-4444-9B69-D5247BB11D8E}" destId="{CFBB6C28-2BE4-48C6-B9F8-1CE4DFF1EB5C}" srcOrd="1" destOrd="0" presId="urn:microsoft.com/office/officeart/2018/2/layout/IconLabelDescriptionList"/>
    <dgm:cxn modelId="{1BFA56A3-4BB4-BD47-B92D-49F3E20111CB}" type="presParOf" srcId="{F8E50562-265A-4444-9B69-D5247BB11D8E}" destId="{519DEAA8-AD07-4D95-A709-487D6F6DBC47}" srcOrd="2" destOrd="0" presId="urn:microsoft.com/office/officeart/2018/2/layout/IconLabelDescriptionList"/>
    <dgm:cxn modelId="{48EE363F-D0C4-264D-B98F-DFCF49727B5A}" type="presParOf" srcId="{F8E50562-265A-4444-9B69-D5247BB11D8E}" destId="{6A5EA3C9-B406-4927-81F4-2B2D62F18E5D}" srcOrd="3" destOrd="0" presId="urn:microsoft.com/office/officeart/2018/2/layout/IconLabelDescriptionList"/>
    <dgm:cxn modelId="{8E573A80-05D4-DD42-A2EA-CE6A4EE04775}" type="presParOf" srcId="{F8E50562-265A-4444-9B69-D5247BB11D8E}" destId="{45B21AD0-FF9B-45A9-A7E0-2986A6376C14}" srcOrd="4" destOrd="0" presId="urn:microsoft.com/office/officeart/2018/2/layout/IconLabelDescriptionList"/>
    <dgm:cxn modelId="{A3AC8F10-E8A3-744F-AB69-F210E9EF8592}" type="presParOf" srcId="{A842F729-F885-45D4-9AFB-BE231DF260DB}" destId="{C137428B-089B-4816-8D33-FBE5DE6AF760}" srcOrd="3" destOrd="0" presId="urn:microsoft.com/office/officeart/2018/2/layout/IconLabelDescriptionList"/>
    <dgm:cxn modelId="{ECBAF607-01D4-AA42-BAFC-21B9BC1E3977}" type="presParOf" srcId="{A842F729-F885-45D4-9AFB-BE231DF260DB}" destId="{600148C9-DCC7-4AB8-BA17-108136255B06}" srcOrd="4" destOrd="0" presId="urn:microsoft.com/office/officeart/2018/2/layout/IconLabelDescriptionList"/>
    <dgm:cxn modelId="{094BBDE9-D602-3444-BBA1-813CD3FD2609}" type="presParOf" srcId="{600148C9-DCC7-4AB8-BA17-108136255B06}" destId="{4E705B27-4C60-4AC3-B95B-5B2208205940}" srcOrd="0" destOrd="0" presId="urn:microsoft.com/office/officeart/2018/2/layout/IconLabelDescriptionList"/>
    <dgm:cxn modelId="{03027375-3824-8943-8F68-7A0FFBD0E3CA}" type="presParOf" srcId="{600148C9-DCC7-4AB8-BA17-108136255B06}" destId="{CDB5B1DE-A590-48B0-B027-0773BB6AB31A}" srcOrd="1" destOrd="0" presId="urn:microsoft.com/office/officeart/2018/2/layout/IconLabelDescriptionList"/>
    <dgm:cxn modelId="{D9211563-7E9B-6440-A406-8725EE4CB2AE}" type="presParOf" srcId="{600148C9-DCC7-4AB8-BA17-108136255B06}" destId="{E00D64F2-3E33-4A26-86F8-D465947064D3}" srcOrd="2" destOrd="0" presId="urn:microsoft.com/office/officeart/2018/2/layout/IconLabelDescriptionList"/>
    <dgm:cxn modelId="{BDD52216-F75E-B141-B822-FF3C6191AF3B}" type="presParOf" srcId="{600148C9-DCC7-4AB8-BA17-108136255B06}" destId="{71FBE365-2A18-4481-A087-3ACB5881C065}" srcOrd="3" destOrd="0" presId="urn:microsoft.com/office/officeart/2018/2/layout/IconLabelDescriptionList"/>
    <dgm:cxn modelId="{0325ADC1-4B97-A540-86C9-D67381DDC839}" type="presParOf" srcId="{600148C9-DCC7-4AB8-BA17-108136255B06}" destId="{F6704455-16A9-47CB-AA23-928C81482EAB}" srcOrd="4" destOrd="0" presId="urn:microsoft.com/office/officeart/2018/2/layout/IconLabelDescriptionList"/>
    <dgm:cxn modelId="{75D1158C-4B3E-AD4B-BC08-139CD1169878}" type="presParOf" srcId="{A842F729-F885-45D4-9AFB-BE231DF260DB}" destId="{5AB15FE2-3BC3-48B9-B47E-3B9712AE2BCD}" srcOrd="5" destOrd="0" presId="urn:microsoft.com/office/officeart/2018/2/layout/IconLabelDescriptionList"/>
    <dgm:cxn modelId="{2EAB3E45-182B-D14F-B5C7-A850B5475CD2}" type="presParOf" srcId="{A842F729-F885-45D4-9AFB-BE231DF260DB}" destId="{FD5C06D4-49CD-4FAB-A5DF-A4CF4E36BDD5}" srcOrd="6" destOrd="0" presId="urn:microsoft.com/office/officeart/2018/2/layout/IconLabelDescriptionList"/>
    <dgm:cxn modelId="{A77333A5-57E7-7D45-9FC8-B0DF4025EE55}" type="presParOf" srcId="{FD5C06D4-49CD-4FAB-A5DF-A4CF4E36BDD5}" destId="{DE3E83CD-D14F-4501-B087-743A0AC78DCC}" srcOrd="0" destOrd="0" presId="urn:microsoft.com/office/officeart/2018/2/layout/IconLabelDescriptionList"/>
    <dgm:cxn modelId="{687871F9-FD08-0440-86A5-E57FDF94B9C5}" type="presParOf" srcId="{FD5C06D4-49CD-4FAB-A5DF-A4CF4E36BDD5}" destId="{6C5B0009-4A99-4855-BD0D-02651F51954C}" srcOrd="1" destOrd="0" presId="urn:microsoft.com/office/officeart/2018/2/layout/IconLabelDescriptionList"/>
    <dgm:cxn modelId="{9A16EBDC-8C3C-254E-ACA3-F032ABDAA1C1}" type="presParOf" srcId="{FD5C06D4-49CD-4FAB-A5DF-A4CF4E36BDD5}" destId="{5BA6AA48-0E55-4AE3-8D88-9A44DB242E45}" srcOrd="2" destOrd="0" presId="urn:microsoft.com/office/officeart/2018/2/layout/IconLabelDescriptionList"/>
    <dgm:cxn modelId="{F55FCEB2-BF1D-9F4D-BFF5-390832DAFAAB}" type="presParOf" srcId="{FD5C06D4-49CD-4FAB-A5DF-A4CF4E36BDD5}" destId="{80B82BB5-D64C-4FCC-9B97-1E4E9156C04E}" srcOrd="3" destOrd="0" presId="urn:microsoft.com/office/officeart/2018/2/layout/IconLabelDescriptionList"/>
    <dgm:cxn modelId="{14D5B866-6212-764E-A749-094B9C882A78}" type="presParOf" srcId="{FD5C06D4-49CD-4FAB-A5DF-A4CF4E36BDD5}" destId="{CC8FAE22-73FF-44E3-B69D-853F32E85514}" srcOrd="4" destOrd="0" presId="urn:microsoft.com/office/officeart/2018/2/layout/IconLabelDescriptionList"/>
    <dgm:cxn modelId="{994EE6B0-D71A-AB4D-A8DA-EFC8CCA20328}" type="presParOf" srcId="{A842F729-F885-45D4-9AFB-BE231DF260DB}" destId="{07DE9105-8E32-4543-AFA4-B69C1D49C602}" srcOrd="7" destOrd="0" presId="urn:microsoft.com/office/officeart/2018/2/layout/IconLabelDescriptionList"/>
    <dgm:cxn modelId="{36F1C6CC-6D3E-354C-8140-E6A1A959978F}" type="presParOf" srcId="{A842F729-F885-45D4-9AFB-BE231DF260DB}" destId="{5586ECFC-73BE-4599-A711-CD0C4CC01B88}" srcOrd="8" destOrd="0" presId="urn:microsoft.com/office/officeart/2018/2/layout/IconLabelDescriptionList"/>
    <dgm:cxn modelId="{98F90729-DAC2-C64B-ABA0-43228FF0CE49}" type="presParOf" srcId="{5586ECFC-73BE-4599-A711-CD0C4CC01B88}" destId="{57598D28-EB80-45F2-8E0A-3D3E78423867}" srcOrd="0" destOrd="0" presId="urn:microsoft.com/office/officeart/2018/2/layout/IconLabelDescriptionList"/>
    <dgm:cxn modelId="{43BE8E5C-F9A3-8148-812E-7A42641E2AD7}" type="presParOf" srcId="{5586ECFC-73BE-4599-A711-CD0C4CC01B88}" destId="{992204C0-CD01-407B-AF39-E447C28DEDB5}" srcOrd="1" destOrd="0" presId="urn:microsoft.com/office/officeart/2018/2/layout/IconLabelDescriptionList"/>
    <dgm:cxn modelId="{396220C5-1001-294C-9417-9F96134F4EE7}" type="presParOf" srcId="{5586ECFC-73BE-4599-A711-CD0C4CC01B88}" destId="{DFD86F3B-F072-4560-90E6-D2B6B5F6D3F2}" srcOrd="2" destOrd="0" presId="urn:microsoft.com/office/officeart/2018/2/layout/IconLabelDescriptionList"/>
    <dgm:cxn modelId="{0E1B05A8-23A2-4A40-A3A7-77B3823FD34A}" type="presParOf" srcId="{5586ECFC-73BE-4599-A711-CD0C4CC01B88}" destId="{999B58F4-5843-4889-9ECB-3604FF13D25F}" srcOrd="3" destOrd="0" presId="urn:microsoft.com/office/officeart/2018/2/layout/IconLabelDescriptionList"/>
    <dgm:cxn modelId="{90FD55EF-642E-2D47-9E42-C3EB4C67EF6B}" type="presParOf" srcId="{5586ECFC-73BE-4599-A711-CD0C4CC01B88}" destId="{9049E4BA-955F-4E6A-B1A6-CF18035C9B4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BBE39-9A1C-4538-B245-CA9DAC603508}">
      <dsp:nvSpPr>
        <dsp:cNvPr id="0" name=""/>
        <dsp:cNvSpPr/>
      </dsp:nvSpPr>
      <dsp:spPr>
        <a:xfrm>
          <a:off x="5419" y="925879"/>
          <a:ext cx="488003" cy="488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D72C3-9370-4D46-B710-901E211CC61B}">
      <dsp:nvSpPr>
        <dsp:cNvPr id="0" name=""/>
        <dsp:cNvSpPr/>
      </dsp:nvSpPr>
      <dsp:spPr>
        <a:xfrm>
          <a:off x="5419" y="1479031"/>
          <a:ext cx="1394296" cy="562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My main message to you:</a:t>
          </a:r>
        </a:p>
      </dsp:txBody>
      <dsp:txXfrm>
        <a:off x="5419" y="1479031"/>
        <a:ext cx="1394296" cy="562075"/>
      </dsp:txXfrm>
    </dsp:sp>
    <dsp:sp modelId="{4FA3D6D6-B755-42D0-ACCA-F53949929100}">
      <dsp:nvSpPr>
        <dsp:cNvPr id="0" name=""/>
        <dsp:cNvSpPr/>
      </dsp:nvSpPr>
      <dsp:spPr>
        <a:xfrm>
          <a:off x="5419" y="2071408"/>
          <a:ext cx="1394296" cy="369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97141-7461-4B19-BFBD-9571342C7908}">
      <dsp:nvSpPr>
        <dsp:cNvPr id="0" name=""/>
        <dsp:cNvSpPr/>
      </dsp:nvSpPr>
      <dsp:spPr>
        <a:xfrm>
          <a:off x="1643718" y="925879"/>
          <a:ext cx="488003" cy="488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DEAA8-AD07-4D95-A709-487D6F6DBC47}">
      <dsp:nvSpPr>
        <dsp:cNvPr id="0" name=""/>
        <dsp:cNvSpPr/>
      </dsp:nvSpPr>
      <dsp:spPr>
        <a:xfrm>
          <a:off x="1643718" y="1479031"/>
          <a:ext cx="1394296" cy="562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Question 1 because blah</a:t>
          </a:r>
        </a:p>
      </dsp:txBody>
      <dsp:txXfrm>
        <a:off x="1643718" y="1479031"/>
        <a:ext cx="1394296" cy="562075"/>
      </dsp:txXfrm>
    </dsp:sp>
    <dsp:sp modelId="{45B21AD0-FF9B-45A9-A7E0-2986A6376C14}">
      <dsp:nvSpPr>
        <dsp:cNvPr id="0" name=""/>
        <dsp:cNvSpPr/>
      </dsp:nvSpPr>
      <dsp:spPr>
        <a:xfrm>
          <a:off x="1643718" y="2071408"/>
          <a:ext cx="1394296" cy="369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05B27-4C60-4AC3-B95B-5B2208205940}">
      <dsp:nvSpPr>
        <dsp:cNvPr id="0" name=""/>
        <dsp:cNvSpPr/>
      </dsp:nvSpPr>
      <dsp:spPr>
        <a:xfrm>
          <a:off x="3282017" y="925879"/>
          <a:ext cx="488003" cy="4880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D64F2-3E33-4A26-86F8-D465947064D3}">
      <dsp:nvSpPr>
        <dsp:cNvPr id="0" name=""/>
        <dsp:cNvSpPr/>
      </dsp:nvSpPr>
      <dsp:spPr>
        <a:xfrm>
          <a:off x="3282017" y="1479031"/>
          <a:ext cx="1394296" cy="562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Question 2 because double blah</a:t>
          </a:r>
        </a:p>
      </dsp:txBody>
      <dsp:txXfrm>
        <a:off x="3282017" y="1479031"/>
        <a:ext cx="1394296" cy="562075"/>
      </dsp:txXfrm>
    </dsp:sp>
    <dsp:sp modelId="{F6704455-16A9-47CB-AA23-928C81482EAB}">
      <dsp:nvSpPr>
        <dsp:cNvPr id="0" name=""/>
        <dsp:cNvSpPr/>
      </dsp:nvSpPr>
      <dsp:spPr>
        <a:xfrm>
          <a:off x="3282017" y="2071408"/>
          <a:ext cx="1394296" cy="369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E83CD-D14F-4501-B087-743A0AC78DCC}">
      <dsp:nvSpPr>
        <dsp:cNvPr id="0" name=""/>
        <dsp:cNvSpPr/>
      </dsp:nvSpPr>
      <dsp:spPr>
        <a:xfrm>
          <a:off x="4920315" y="925879"/>
          <a:ext cx="488003" cy="4880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6AA48-0E55-4AE3-8D88-9A44DB242E45}">
      <dsp:nvSpPr>
        <dsp:cNvPr id="0" name=""/>
        <dsp:cNvSpPr/>
      </dsp:nvSpPr>
      <dsp:spPr>
        <a:xfrm>
          <a:off x="4920315" y="1479031"/>
          <a:ext cx="1394296" cy="562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 answered both questions</a:t>
          </a:r>
        </a:p>
      </dsp:txBody>
      <dsp:txXfrm>
        <a:off x="4920315" y="1479031"/>
        <a:ext cx="1394296" cy="562075"/>
      </dsp:txXfrm>
    </dsp:sp>
    <dsp:sp modelId="{CC8FAE22-73FF-44E3-B69D-853F32E85514}">
      <dsp:nvSpPr>
        <dsp:cNvPr id="0" name=""/>
        <dsp:cNvSpPr/>
      </dsp:nvSpPr>
      <dsp:spPr>
        <a:xfrm>
          <a:off x="4920315" y="2071408"/>
          <a:ext cx="1394296" cy="369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Q1: blah^2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Q2: blah^3</a:t>
          </a:r>
        </a:p>
      </dsp:txBody>
      <dsp:txXfrm>
        <a:off x="4920315" y="2071408"/>
        <a:ext cx="1394296" cy="369545"/>
      </dsp:txXfrm>
    </dsp:sp>
    <dsp:sp modelId="{57598D28-EB80-45F2-8E0A-3D3E78423867}">
      <dsp:nvSpPr>
        <dsp:cNvPr id="0" name=""/>
        <dsp:cNvSpPr/>
      </dsp:nvSpPr>
      <dsp:spPr>
        <a:xfrm>
          <a:off x="6558614" y="925879"/>
          <a:ext cx="488003" cy="4880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86F3B-F072-4560-90E6-D2B6B5F6D3F2}">
      <dsp:nvSpPr>
        <dsp:cNvPr id="0" name=""/>
        <dsp:cNvSpPr/>
      </dsp:nvSpPr>
      <dsp:spPr>
        <a:xfrm>
          <a:off x="6558614" y="1479031"/>
          <a:ext cx="1394296" cy="562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Here is what I found overall:</a:t>
          </a:r>
        </a:p>
      </dsp:txBody>
      <dsp:txXfrm>
        <a:off x="6558614" y="1479031"/>
        <a:ext cx="1394296" cy="562075"/>
      </dsp:txXfrm>
    </dsp:sp>
    <dsp:sp modelId="{9049E4BA-955F-4E6A-B1A6-CF18035C9B4F}">
      <dsp:nvSpPr>
        <dsp:cNvPr id="0" name=""/>
        <dsp:cNvSpPr/>
      </dsp:nvSpPr>
      <dsp:spPr>
        <a:xfrm>
          <a:off x="6558614" y="2071408"/>
          <a:ext cx="1394296" cy="369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Blah is boring</a:t>
          </a:r>
        </a:p>
      </dsp:txBody>
      <dsp:txXfrm>
        <a:off x="6558614" y="2071408"/>
        <a:ext cx="1394296" cy="369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58C0-A1C8-416E-AEEE-7668E8E5416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0698D-BA5E-4C86-8034-8FDEE1AF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7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0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8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3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5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BDB16-D3F8-4765-9107-3D5BDEEA5700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0875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0DC172-0CE8-4970-8857-C6EE39134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4921D8-D907-42BC-84C0-A2906F84F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6C9919-69C2-4A18-A50B-4F2701E20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30023F-7707-4123-BB31-6A42EF81B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6F25B-0FD7-471E-AED7-9C6B807C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6E92B-03A1-4B5A-9114-3C92C395B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/>
          </a:bodyPr>
          <a:lstStyle/>
          <a:p>
            <a:r>
              <a:rPr lang="en-US" sz="4800"/>
              <a:t>My Ridiculous Title Slide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F9D85-C2F7-49DC-936E-A03D3FF5D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700"/>
              <a:t>By Joe Do and Sally Smith</a:t>
            </a:r>
          </a:p>
          <a:p>
            <a:pPr>
              <a:lnSpc>
                <a:spcPct val="110000"/>
              </a:lnSpc>
            </a:pPr>
            <a:r>
              <a:rPr lang="en-US" sz="700"/>
              <a:t>October 1, 2020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A03511-7B76-435C-A861-F71F038CD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, kitchen, metal, cup&#10;&#10;Description automatically generated">
            <a:extLst>
              <a:ext uri="{FF2B5EF4-FFF2-40B4-BE49-F238E27FC236}">
                <a16:creationId xmlns:a16="http://schemas.microsoft.com/office/drawing/2014/main" id="{7C01064B-B2DB-4FD6-84F7-B4DE335F08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28" r="-1" b="24097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" name="Rectangle 21">
            <a:extLst>
              <a:ext uri="{FF2B5EF4-FFF2-40B4-BE49-F238E27FC236}">
                <a16:creationId xmlns:a16="http://schemas.microsoft.com/office/drawing/2014/main" id="{85FA2C94-10B5-4A0A-998F-C623A00E3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6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8AC-3E33-438C-9F21-A2AEF622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620E0-50F9-49A6-A3EE-9AC06835F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found that there are some really important dates in this dataset.  I didn’t expect to find this truth.  The data initially led me to believe that all </a:t>
            </a:r>
            <a:r>
              <a:rPr lang="en-US" dirty="0" err="1"/>
              <a:t>unix</a:t>
            </a:r>
            <a:r>
              <a:rPr lang="en-US" dirty="0"/>
              <a:t> dates are just numbers, but now I realize they have a deeper meaning.</a:t>
            </a:r>
          </a:p>
        </p:txBody>
      </p:sp>
    </p:spTree>
    <p:extLst>
      <p:ext uri="{BB962C8B-B14F-4D97-AF65-F5344CB8AC3E}">
        <p14:creationId xmlns:p14="http://schemas.microsoft.com/office/powerpoint/2010/main" val="134209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2BE7-D38C-45DC-9570-D7C34815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C8A3-1F9F-46DE-9281-04C17C14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a hard time dealing with </a:t>
            </a:r>
            <a:r>
              <a:rPr lang="en-US" dirty="0" err="1"/>
              <a:t>unix</a:t>
            </a:r>
            <a:r>
              <a:rPr lang="en-US" dirty="0"/>
              <a:t> datetimes. Couldn’t understand them at first.</a:t>
            </a:r>
          </a:p>
          <a:p>
            <a:pPr lvl="1"/>
            <a:r>
              <a:rPr lang="en-US" dirty="0"/>
              <a:t>I fixed that problem by converting the dates to a readable format, using python.</a:t>
            </a:r>
          </a:p>
          <a:p>
            <a:r>
              <a:rPr lang="en-US" dirty="0"/>
              <a:t>I really wished that we had many more years of dates in this dataset</a:t>
            </a:r>
          </a:p>
          <a:p>
            <a:pPr lvl="1"/>
            <a:r>
              <a:rPr lang="en-US" dirty="0"/>
              <a:t>Additional years would have shed more light on </a:t>
            </a:r>
            <a:r>
              <a:rPr lang="en-US" dirty="0" err="1"/>
              <a:t>blahblahblah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29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BFB7-8F53-4530-9CF1-AF0C7AEE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2D71-7A88-43BD-ADB7-198FD2F8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2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E348-A981-1F4B-9C25-B9F125C2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67DA-FF95-B141-874B-75FAF9376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6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302AF-6EDC-46A1-BDFC-EEE1121A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Hypothesis: Blah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E2EA85-3C37-4AA9-B10A-DCE6C6175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270902"/>
              </p:ext>
            </p:extLst>
          </p:nvPr>
        </p:nvGraphicFramePr>
        <p:xfrm>
          <a:off x="2611807" y="2367883"/>
          <a:ext cx="7958331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334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9D55-1E43-4A5E-BE7D-50B619D5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Questions more in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502C-A36B-4AD7-8C46-8F4B63A5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Q1:  </a:t>
            </a:r>
            <a:r>
              <a:rPr lang="en-US" dirty="0" err="1"/>
              <a:t>blahblahblahblahblahblah</a:t>
            </a:r>
            <a:r>
              <a:rPr lang="en-US" dirty="0"/>
              <a:t>, </a:t>
            </a:r>
            <a:r>
              <a:rPr lang="en-US" dirty="0" err="1"/>
              <a:t>blahblahblahb</a:t>
            </a:r>
            <a:r>
              <a:rPr lang="en-US" dirty="0"/>
              <a:t> </a:t>
            </a:r>
            <a:r>
              <a:rPr lang="en-US" dirty="0" err="1"/>
              <a:t>blahblahblahblahblahblah</a:t>
            </a:r>
            <a:r>
              <a:rPr lang="en-US" dirty="0"/>
              <a:t>, </a:t>
            </a:r>
            <a:r>
              <a:rPr lang="en-US" dirty="0" err="1"/>
              <a:t>blahblahblah</a:t>
            </a:r>
            <a:r>
              <a:rPr lang="en-US" dirty="0"/>
              <a:t> emoji data, found at Facebook API</a:t>
            </a:r>
          </a:p>
          <a:p>
            <a:r>
              <a:rPr lang="en-US" dirty="0"/>
              <a:t>Q2: </a:t>
            </a:r>
            <a:r>
              <a:rPr lang="en-US" dirty="0" err="1"/>
              <a:t>blahblahblahblahblahblah</a:t>
            </a:r>
            <a:r>
              <a:rPr lang="en-US" dirty="0"/>
              <a:t>, </a:t>
            </a:r>
            <a:r>
              <a:rPr lang="en-US" dirty="0" err="1"/>
              <a:t>blahblahblahb</a:t>
            </a:r>
            <a:r>
              <a:rPr lang="en-US" dirty="0"/>
              <a:t> </a:t>
            </a:r>
            <a:r>
              <a:rPr lang="en-US" dirty="0" err="1"/>
              <a:t>blahblahblahblahblahblah</a:t>
            </a:r>
            <a:r>
              <a:rPr lang="en-US" dirty="0"/>
              <a:t>, </a:t>
            </a:r>
            <a:r>
              <a:rPr lang="en-US" dirty="0" err="1"/>
              <a:t>blahblahblah</a:t>
            </a:r>
            <a:r>
              <a:rPr lang="en-US" dirty="0"/>
              <a:t> tweets data, found on Twitter API</a:t>
            </a:r>
          </a:p>
          <a:p>
            <a:r>
              <a:rPr lang="en-US" dirty="0"/>
              <a:t>A surprising insight I found: BLAH!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9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539F-7A76-AD48-9464-B3A372DC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667F-D779-5D4F-B5BA-C0C5D99B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2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83A7-CB64-FF48-AD5B-C5F35FFB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C479-288D-584A-9BC6-605872BAE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6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0D2C-2F5F-4FDF-A463-2BE82902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325563"/>
          </a:xfrm>
        </p:spPr>
        <p:txBody>
          <a:bodyPr/>
          <a:lstStyle/>
          <a:p>
            <a:r>
              <a:rPr lang="en-US" dirty="0"/>
              <a:t>Data Cleanup and Explorations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90F3-2F33-4BCB-88B8-F8D330E64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14255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 used the ‘datetime’ python library to clean up all my dates and make them look pretty</a:t>
            </a:r>
          </a:p>
          <a:p>
            <a:r>
              <a:rPr lang="en-US" dirty="0"/>
              <a:t>My ‘Aha! Moment’:  </a:t>
            </a:r>
            <a:r>
              <a:rPr lang="en-US" dirty="0" err="1"/>
              <a:t>unix</a:t>
            </a:r>
            <a:r>
              <a:rPr lang="en-US" dirty="0"/>
              <a:t> dates work just like common date formats under the hood. Computers understand numbers, so numeric dates make sense.</a:t>
            </a:r>
          </a:p>
          <a:p>
            <a:r>
              <a:rPr lang="en-US" dirty="0"/>
              <a:t>My 1</a:t>
            </a:r>
            <a:r>
              <a:rPr lang="en-US" baseline="30000" dirty="0"/>
              <a:t>st</a:t>
            </a:r>
            <a:r>
              <a:rPr lang="en-US" dirty="0"/>
              <a:t> headache with this set:  I couldn’t understand the dates.  They looked liked mumbo jumbo, until I converted them</a:t>
            </a:r>
          </a:p>
          <a:p>
            <a:pPr lvl="1"/>
            <a:r>
              <a:rPr lang="en-US" dirty="0"/>
              <a:t>I resolved this by using the python library ‘datetime’ and specifically by coding the following</a:t>
            </a:r>
          </a:p>
          <a:p>
            <a:pPr lvl="2"/>
            <a:r>
              <a:rPr lang="en-US" dirty="0"/>
              <a:t>Print(</a:t>
            </a:r>
            <a:r>
              <a:rPr lang="en-US" dirty="0" err="1"/>
              <a:t>datetime.utcfromtimestamp</a:t>
            </a:r>
            <a:r>
              <a:rPr lang="en-US" dirty="0"/>
              <a:t>(“1284101485”).</a:t>
            </a:r>
            <a:r>
              <a:rPr lang="en-US" dirty="0" err="1"/>
              <a:t>strftime</a:t>
            </a:r>
            <a:r>
              <a:rPr lang="en-US" dirty="0"/>
              <a:t>(‘%Y-%m-%d %H:%M:%S’)</a:t>
            </a:r>
          </a:p>
          <a:p>
            <a:pPr lvl="2"/>
            <a:r>
              <a:rPr lang="en-US" dirty="0"/>
              <a:t>Also converted dates from ‘Object’ data-type to ‘float64’ numeric data-type:</a:t>
            </a:r>
          </a:p>
          <a:p>
            <a:pPr lvl="2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F82969-6419-444C-960B-C7C1A78EC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378" y="5761287"/>
            <a:ext cx="9127672" cy="492443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SFMono-Regular"/>
              </a:rPr>
              <a:t>&gt;&gt;&gt;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'Date of Publication'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to_numeric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SFMono-Regular"/>
              </a:rPr>
              <a:t>&gt;&gt;&gt;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'Date of Publication'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]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C757D"/>
                </a:solidFill>
                <a:effectLst/>
                <a:latin typeface="SFMono-Regular"/>
              </a:rPr>
              <a:t>dtype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C757D"/>
                </a:solidFill>
                <a:effectLst/>
                <a:latin typeface="SFMono-Regular"/>
              </a:rPr>
              <a:t>('float64')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6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4AF5-CB1E-4B4A-845A-FA9AACCA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and Explorations Continued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6CC7D9E-B184-4EFB-AD23-1E3CB1D61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693" y="2698295"/>
            <a:ext cx="8172793" cy="38739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050F3A-6B4E-4380-8EB6-D2BAA7FBB885}"/>
              </a:ext>
            </a:extLst>
          </p:cNvPr>
          <p:cNvSpPr txBox="1"/>
          <p:nvPr/>
        </p:nvSpPr>
        <p:spPr>
          <a:xfrm>
            <a:off x="2498271" y="1690688"/>
            <a:ext cx="614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look at the really important dates</a:t>
            </a:r>
          </a:p>
        </p:txBody>
      </p:sp>
    </p:spTree>
    <p:extLst>
      <p:ext uri="{BB962C8B-B14F-4D97-AF65-F5344CB8AC3E}">
        <p14:creationId xmlns:p14="http://schemas.microsoft.com/office/powerpoint/2010/main" val="368463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9B7-9D48-4AD3-8ED3-9CEA6F9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Google Shape;1915;p131">
            <a:extLst>
              <a:ext uri="{FF2B5EF4-FFF2-40B4-BE49-F238E27FC236}">
                <a16:creationId xmlns:a16="http://schemas.microsoft.com/office/drawing/2014/main" id="{4CBE7043-AF77-4307-9CCE-D7B607F82B1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tretch/>
        </p:blipFill>
        <p:spPr>
          <a:xfrm>
            <a:off x="3013869" y="2139950"/>
            <a:ext cx="7315200" cy="382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138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378</Words>
  <Application>Microsoft Macintosh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MS Shell Dlg 2</vt:lpstr>
      <vt:lpstr>SFMono-Regular</vt:lpstr>
      <vt:lpstr>Wingdings</vt:lpstr>
      <vt:lpstr>Wingdings 3</vt:lpstr>
      <vt:lpstr>Madison</vt:lpstr>
      <vt:lpstr>My Ridiculous Title Slide </vt:lpstr>
      <vt:lpstr>Participants</vt:lpstr>
      <vt:lpstr>Hypothesis: Blah</vt:lpstr>
      <vt:lpstr>My Questions more in Depth</vt:lpstr>
      <vt:lpstr>Sources</vt:lpstr>
      <vt:lpstr>Definitions </vt:lpstr>
      <vt:lpstr>Data Cleanup and Explorations</vt:lpstr>
      <vt:lpstr>Data Cleanup and Explorations Continued</vt:lpstr>
      <vt:lpstr>Data Analysis</vt:lpstr>
      <vt:lpstr>Discussion</vt:lpstr>
      <vt:lpstr>Post Mortem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Ridiculous Title Slide </dc:title>
  <dc:creator>Miguel Padilla</dc:creator>
  <cp:lastModifiedBy>Miguel Padilla</cp:lastModifiedBy>
  <cp:revision>3</cp:revision>
  <dcterms:created xsi:type="dcterms:W3CDTF">2020-11-13T03:15:55Z</dcterms:created>
  <dcterms:modified xsi:type="dcterms:W3CDTF">2020-11-13T03:39:20Z</dcterms:modified>
</cp:coreProperties>
</file>