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7"/>
  </p:notesMasterIdLst>
  <p:sldIdLst>
    <p:sldId id="256" r:id="rId2"/>
    <p:sldId id="265" r:id="rId3"/>
    <p:sldId id="270" r:id="rId4"/>
    <p:sldId id="257" r:id="rId5"/>
    <p:sldId id="258" r:id="rId6"/>
    <p:sldId id="267" r:id="rId7"/>
    <p:sldId id="266" r:id="rId8"/>
    <p:sldId id="259" r:id="rId9"/>
    <p:sldId id="260" r:id="rId10"/>
    <p:sldId id="268" r:id="rId11"/>
    <p:sldId id="269" r:id="rId12"/>
    <p:sldId id="271" r:id="rId13"/>
    <p:sldId id="261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zlyn Mazick" userId="8a7300819bea6d28" providerId="LiveId" clId="{B89188A5-F536-436A-8978-636A6B30C740}"/>
    <pc:docChg chg="undo custSel addSld modSld sldOrd">
      <pc:chgData name="Jazlyn Mazick" userId="8a7300819bea6d28" providerId="LiveId" clId="{B89188A5-F536-436A-8978-636A6B30C740}" dt="2020-11-21T05:04:51.895" v="779" actId="20577"/>
      <pc:docMkLst>
        <pc:docMk/>
      </pc:docMkLst>
      <pc:sldChg chg="addSp delSp modSp new mod ord modNotesTx">
        <pc:chgData name="Jazlyn Mazick" userId="8a7300819bea6d28" providerId="LiveId" clId="{B89188A5-F536-436A-8978-636A6B30C740}" dt="2020-11-21T05:04:51.895" v="779" actId="20577"/>
        <pc:sldMkLst>
          <pc:docMk/>
          <pc:sldMk cId="2907761510" sldId="271"/>
        </pc:sldMkLst>
        <pc:spChg chg="mod">
          <ac:chgData name="Jazlyn Mazick" userId="8a7300819bea6d28" providerId="LiveId" clId="{B89188A5-F536-436A-8978-636A6B30C740}" dt="2020-11-21T04:51:59.595" v="82" actId="20577"/>
          <ac:spMkLst>
            <pc:docMk/>
            <pc:sldMk cId="2907761510" sldId="271"/>
            <ac:spMk id="2" creationId="{4CFF8EA7-56AC-4BC5-A399-4DF1957CD7E9}"/>
          </ac:spMkLst>
        </pc:spChg>
        <pc:spChg chg="del">
          <ac:chgData name="Jazlyn Mazick" userId="8a7300819bea6d28" providerId="LiveId" clId="{B89188A5-F536-436A-8978-636A6B30C740}" dt="2020-11-21T04:52:14.488" v="83" actId="22"/>
          <ac:spMkLst>
            <pc:docMk/>
            <pc:sldMk cId="2907761510" sldId="271"/>
            <ac:spMk id="3" creationId="{43246176-8D1A-4319-9587-716F6694C753}"/>
          </ac:spMkLst>
        </pc:spChg>
        <pc:picChg chg="add mod ord">
          <ac:chgData name="Jazlyn Mazick" userId="8a7300819bea6d28" providerId="LiveId" clId="{B89188A5-F536-436A-8978-636A6B30C740}" dt="2020-11-21T04:52:28.078" v="86" actId="1076"/>
          <ac:picMkLst>
            <pc:docMk/>
            <pc:sldMk cId="2907761510" sldId="271"/>
            <ac:picMk id="5" creationId="{2A1E6EFF-81DA-4127-BD76-B7179B191B0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21:16:24.488" idx="1">
    <p:pos x="10" y="10"/>
    <p:text>**Add Participant Slide**</p:text>
    <p:extLst>
      <p:ext uri="{C676402C-5697-4E1C-873F-D02D1690AC5C}">
        <p15:threadingInfo xmlns:p15="http://schemas.microsoft.com/office/powerpoint/2012/main" timeZoneBias="3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Pertaining to our question of how did covid-19 affect low income communities</a:t>
            </a:r>
          </a:p>
          <a:p>
            <a:r>
              <a:rPr lang="en-US" dirty="0"/>
              <a:t>We separated 254 counties in Texas by income category. *see definitions* this visualization shows that counties with primarily low income communities had the highest cumulative reported cases of covid-19 per 100,000. there are a multitude of factors that contribute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98D-BA5E-4C86-8034-8FDEE1AF7E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05" y="497594"/>
            <a:ext cx="7923468" cy="583783"/>
          </a:xfrm>
        </p:spPr>
        <p:txBody>
          <a:bodyPr/>
          <a:lstStyle/>
          <a:p>
            <a:pPr algn="l"/>
            <a:r>
              <a:rPr lang="en-US" dirty="0"/>
              <a:t>Data Analysis (</a:t>
            </a:r>
            <a:r>
              <a:rPr lang="en-US" sz="2800" dirty="0"/>
              <a:t>Unemployment and Covid-19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81377"/>
            <a:ext cx="7382905" cy="3312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C2FB6-5A3F-4FCA-B2FF-061182B1B43A}"/>
              </a:ext>
            </a:extLst>
          </p:cNvPr>
          <p:cNvSpPr txBox="1"/>
          <p:nvPr/>
        </p:nvSpPr>
        <p:spPr>
          <a:xfrm>
            <a:off x="4651513" y="4467047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 View of Data</a:t>
            </a:r>
          </a:p>
        </p:txBody>
      </p:sp>
    </p:spTree>
    <p:extLst>
      <p:ext uri="{BB962C8B-B14F-4D97-AF65-F5344CB8AC3E}">
        <p14:creationId xmlns:p14="http://schemas.microsoft.com/office/powerpoint/2010/main" val="120657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78" y="808056"/>
            <a:ext cx="8299401" cy="6867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(</a:t>
            </a:r>
            <a:r>
              <a:rPr lang="en-US" sz="3600" dirty="0"/>
              <a:t>Unemployment and Covid-19</a:t>
            </a:r>
            <a:r>
              <a:rPr lang="en-US" dirty="0"/>
              <a:t>) -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7" y="1821528"/>
            <a:ext cx="8116521" cy="3997828"/>
          </a:xfrm>
        </p:spPr>
        <p:txBody>
          <a:bodyPr>
            <a:normAutofit/>
          </a:bodyPr>
          <a:lstStyle/>
          <a:p>
            <a:r>
              <a:rPr lang="en-US" dirty="0"/>
              <a:t>More unemployment claims made by those living in non-low-income counties (% of population low-income vs not is this relative?)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r>
              <a:rPr lang="en-US" dirty="0"/>
              <a:t>Spike in April could be due to March 19 state-wide lockdown order 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A7-56AC-4BC5-A399-4DF195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E6EFF-81DA-4127-BD76-B7179B19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657" y="1885285"/>
            <a:ext cx="8518686" cy="4439315"/>
          </a:xfrm>
        </p:spPr>
      </p:pic>
    </p:spTree>
    <p:extLst>
      <p:ext uri="{BB962C8B-B14F-4D97-AF65-F5344CB8AC3E}">
        <p14:creationId xmlns:p14="http://schemas.microsoft.com/office/powerpoint/2010/main" val="290776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Google Shape;1915;p131">
            <a:extLst>
              <a:ext uri="{FF2B5EF4-FFF2-40B4-BE49-F238E27FC236}">
                <a16:creationId xmlns:a16="http://schemas.microsoft.com/office/drawing/2014/main" id="{4CBE7043-AF77-4307-9CCE-D7B607F82B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3013869" y="2139950"/>
            <a:ext cx="7315200" cy="38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13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dealing with </a:t>
            </a:r>
            <a:r>
              <a:rPr lang="en-US" dirty="0" err="1"/>
              <a:t>unix</a:t>
            </a:r>
            <a:r>
              <a:rPr lang="en-US" dirty="0"/>
              <a:t> datetimes. Couldn’t understand them at first.</a:t>
            </a:r>
          </a:p>
          <a:p>
            <a:pPr lvl="1"/>
            <a:r>
              <a:rPr lang="en-US" dirty="0"/>
              <a:t>I fixed that problem by converting the dates to a readable format, using python.</a:t>
            </a:r>
          </a:p>
          <a:p>
            <a:r>
              <a:rPr lang="en-US" dirty="0"/>
              <a:t>I really wished that we had many more years of dates in this dataset</a:t>
            </a:r>
          </a:p>
          <a:p>
            <a:pPr lvl="1"/>
            <a:r>
              <a:rPr lang="en-US" dirty="0"/>
              <a:t>Additional years would have shed more light on </a:t>
            </a:r>
            <a:r>
              <a:rPr lang="en-US" dirty="0" err="1"/>
              <a:t>blahblahblah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Team Members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EF28498-0B6C-49D8-B385-8BDED6F72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2146906"/>
            <a:ext cx="1371600" cy="1371600"/>
          </a:xfrm>
        </p:spPr>
      </p:pic>
      <p:pic>
        <p:nvPicPr>
          <p:cNvPr id="6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D75E55A-FD5B-4138-AEDF-48371244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2146906"/>
            <a:ext cx="1371600" cy="1371600"/>
          </a:xfrm>
          <a:prstGeom prst="rect">
            <a:avLst/>
          </a:prstGeom>
        </p:spPr>
      </p:pic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F8A29B3-C003-44C6-B787-9BE7E14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1" y="2146906"/>
            <a:ext cx="1371600" cy="1371600"/>
          </a:xfrm>
          <a:prstGeom prst="rect">
            <a:avLst/>
          </a:prstGeom>
        </p:spPr>
      </p:pic>
      <p:pic>
        <p:nvPicPr>
          <p:cNvPr id="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AEC4E3C-CC29-4963-A44F-E7123DEE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64" y="2146906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C6E0-AAAC-4997-B283-EF5F67434350}"/>
              </a:ext>
            </a:extLst>
          </p:cNvPr>
          <p:cNvSpPr txBox="1"/>
          <p:nvPr/>
        </p:nvSpPr>
        <p:spPr>
          <a:xfrm>
            <a:off x="6277028" y="371474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Miguel Padilla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8109638" y="3714746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1A418-3947-4C65-B245-744A88C44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38561"/>
              </p:ext>
            </p:extLst>
          </p:nvPr>
        </p:nvGraphicFramePr>
        <p:xfrm>
          <a:off x="2695492" y="779228"/>
          <a:ext cx="7307249" cy="58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829257" imgH="7543800" progId="AcroExch.Document.DC">
                  <p:embed/>
                </p:oleObj>
              </mc:Choice>
              <mc:Fallback>
                <p:oleObj name="Acrobat Document" r:id="rId3" imgW="5829257" imgH="754380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431A418-3947-4C65-B245-744A88C447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5492" y="779228"/>
                        <a:ext cx="7307249" cy="581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066A963-75CF-4E62-AFD1-D77967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219660"/>
            <a:ext cx="7307249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056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Hypothesis: Blah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28" y="1430086"/>
            <a:ext cx="8354489" cy="3997828"/>
          </a:xfrm>
        </p:spPr>
        <p:txBody>
          <a:bodyPr/>
          <a:lstStyle/>
          <a:p>
            <a:r>
              <a:rPr lang="en-US" dirty="0"/>
              <a:t>What was the affect of Covid-19 on low-income communities vs. the rest of the targeted population?</a:t>
            </a:r>
          </a:p>
          <a:p>
            <a:r>
              <a:rPr lang="en-US" dirty="0"/>
              <a:t>Was there any affect on unemployment claims during the Covid-19 Pandemic?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did COVID-19 affect different types of urbanization categories?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70" y="687578"/>
            <a:ext cx="7075076" cy="970088"/>
          </a:xfrm>
        </p:spPr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251" y="1465288"/>
            <a:ext cx="8628893" cy="157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Looping through to remove unused columns</a:t>
            </a:r>
          </a:p>
          <a:p>
            <a:r>
              <a:rPr lang="en-US" dirty="0"/>
              <a:t>Selecting all rows based on end of month date</a:t>
            </a:r>
          </a:p>
          <a:p>
            <a:r>
              <a:rPr lang="en-US" dirty="0"/>
              <a:t>Cleaning and Transforming</a:t>
            </a:r>
          </a:p>
          <a:p>
            <a:r>
              <a:rPr lang="en-US" dirty="0"/>
              <a:t>Filtering dataset by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EEC13-686B-43BF-9B27-6B19B0CB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5699095"/>
            <a:ext cx="9658221" cy="47132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914AFC-728D-41F4-8046-E55F53E5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3540135"/>
            <a:ext cx="9658221" cy="18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and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9BBE-6C13-49E4-9E9E-D26F205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749966"/>
            <a:ext cx="7796540" cy="3997828"/>
          </a:xfrm>
        </p:spPr>
        <p:txBody>
          <a:bodyPr/>
          <a:lstStyle/>
          <a:p>
            <a:r>
              <a:rPr lang="en-US" dirty="0"/>
              <a:t>Divide and Conquer(Creating categorical DataFrames)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445</Words>
  <Application>Microsoft Office PowerPoint</Application>
  <PresentationFormat>Widescreen</PresentationFormat>
  <Paragraphs>49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MS Shell Dlg 2</vt:lpstr>
      <vt:lpstr>Slack-Lato</vt:lpstr>
      <vt:lpstr>Wingdings</vt:lpstr>
      <vt:lpstr>Wingdings 3</vt:lpstr>
      <vt:lpstr>Madison</vt:lpstr>
      <vt:lpstr>Acrobat Document</vt:lpstr>
      <vt:lpstr>The Affect of Covid-19 on Low Income Communities </vt:lpstr>
      <vt:lpstr>Team Members</vt:lpstr>
      <vt:lpstr>Project Proposal </vt:lpstr>
      <vt:lpstr>Hypothesis: Blah</vt:lpstr>
      <vt:lpstr>Focus of Analysis</vt:lpstr>
      <vt:lpstr>Sources</vt:lpstr>
      <vt:lpstr>Definitions </vt:lpstr>
      <vt:lpstr>Data Cleansing</vt:lpstr>
      <vt:lpstr>Data Exploration and Wrangling</vt:lpstr>
      <vt:lpstr>Data Analysis (Unemployment and Covid-19)</vt:lpstr>
      <vt:lpstr>Data Analysis (Unemployment and Covid-19) - Continued</vt:lpstr>
      <vt:lpstr>Data Analysis – Income Categories and COVID-19</vt:lpstr>
      <vt:lpstr>Data Analysis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Jazlyn Mazick</cp:lastModifiedBy>
  <cp:revision>23</cp:revision>
  <dcterms:created xsi:type="dcterms:W3CDTF">2020-11-13T03:15:55Z</dcterms:created>
  <dcterms:modified xsi:type="dcterms:W3CDTF">2020-11-21T05:09:55Z</dcterms:modified>
</cp:coreProperties>
</file>