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"/>
  </p:notesMasterIdLst>
  <p:sldIdLst>
    <p:sldId id="271" r:id="rId2"/>
    <p:sldId id="261" r:id="rId3"/>
    <p:sldId id="27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6C837-B99B-4AE8-8DEE-3D718468727B}" v="3" dt="2020-11-21T05:01:04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vera" userId="793b8ed486bdf268" providerId="LiveId" clId="{D0B6C837-B99B-4AE8-8DEE-3D718468727B}"/>
    <pc:docChg chg="custSel addSld delSld modSld sldOrd">
      <pc:chgData name="Michael Rivera" userId="793b8ed486bdf268" providerId="LiveId" clId="{D0B6C837-B99B-4AE8-8DEE-3D718468727B}" dt="2020-11-21T06:36:00.535" v="303" actId="47"/>
      <pc:docMkLst>
        <pc:docMk/>
      </pc:docMkLst>
      <pc:sldChg chg="del">
        <pc:chgData name="Michael Rivera" userId="793b8ed486bdf268" providerId="LiveId" clId="{D0B6C837-B99B-4AE8-8DEE-3D718468727B}" dt="2020-11-21T06:36:00.535" v="303" actId="47"/>
        <pc:sldMkLst>
          <pc:docMk/>
          <pc:sldMk cId="2616345249" sldId="269"/>
        </pc:sldMkLst>
      </pc:sldChg>
      <pc:sldChg chg="addSp delSp modSp new mod">
        <pc:chgData name="Michael Rivera" userId="793b8ed486bdf268" providerId="LiveId" clId="{D0B6C837-B99B-4AE8-8DEE-3D718468727B}" dt="2020-11-21T05:00:46.106" v="76" actId="20577"/>
        <pc:sldMkLst>
          <pc:docMk/>
          <pc:sldMk cId="3862258517" sldId="270"/>
        </pc:sldMkLst>
        <pc:spChg chg="del">
          <ac:chgData name="Michael Rivera" userId="793b8ed486bdf268" providerId="LiveId" clId="{D0B6C837-B99B-4AE8-8DEE-3D718468727B}" dt="2020-11-21T04:58:51.907" v="3"/>
          <ac:spMkLst>
            <pc:docMk/>
            <pc:sldMk cId="3862258517" sldId="270"/>
            <ac:spMk id="2" creationId="{EE0422CD-A573-40C2-8F94-5A251D8A4D96}"/>
          </ac:spMkLst>
        </pc:spChg>
        <pc:spChg chg="del">
          <ac:chgData name="Michael Rivera" userId="793b8ed486bdf268" providerId="LiveId" clId="{D0B6C837-B99B-4AE8-8DEE-3D718468727B}" dt="2020-11-21T04:58:27.338" v="1"/>
          <ac:spMkLst>
            <pc:docMk/>
            <pc:sldMk cId="3862258517" sldId="270"/>
            <ac:spMk id="3" creationId="{84253EA5-552A-46C8-BB25-68003760ACC1}"/>
          </ac:spMkLst>
        </pc:spChg>
        <pc:spChg chg="add mod">
          <ac:chgData name="Michael Rivera" userId="793b8ed486bdf268" providerId="LiveId" clId="{D0B6C837-B99B-4AE8-8DEE-3D718468727B}" dt="2020-11-21T05:00:46.106" v="76" actId="20577"/>
          <ac:spMkLst>
            <pc:docMk/>
            <pc:sldMk cId="3862258517" sldId="270"/>
            <ac:spMk id="5" creationId="{1134DC2D-D3CB-42F3-984C-A1A87066F4D1}"/>
          </ac:spMkLst>
        </pc:spChg>
        <pc:picChg chg="add mod">
          <ac:chgData name="Michael Rivera" userId="793b8ed486bdf268" providerId="LiveId" clId="{D0B6C837-B99B-4AE8-8DEE-3D718468727B}" dt="2020-11-21T04:58:31.095" v="2" actId="1076"/>
          <ac:picMkLst>
            <pc:docMk/>
            <pc:sldMk cId="3862258517" sldId="270"/>
            <ac:picMk id="4" creationId="{C7F7D6EE-0B60-4714-9956-EC8085E3E002}"/>
          </ac:picMkLst>
        </pc:picChg>
      </pc:sldChg>
      <pc:sldChg chg="modSp add mod ord">
        <pc:chgData name="Michael Rivera" userId="793b8ed486bdf268" providerId="LiveId" clId="{D0B6C837-B99B-4AE8-8DEE-3D718468727B}" dt="2020-11-21T06:35:39.217" v="302" actId="20577"/>
        <pc:sldMkLst>
          <pc:docMk/>
          <pc:sldMk cId="2351785112" sldId="271"/>
        </pc:sldMkLst>
        <pc:spChg chg="mod">
          <ac:chgData name="Michael Rivera" userId="793b8ed486bdf268" providerId="LiveId" clId="{D0B6C837-B99B-4AE8-8DEE-3D718468727B}" dt="2020-11-21T06:35:39.217" v="302" actId="20577"/>
          <ac:spMkLst>
            <pc:docMk/>
            <pc:sldMk cId="2351785112" sldId="271"/>
            <ac:spMk id="4" creationId="{5B2CB35D-B9FB-46DC-9AE3-1494B78E6C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665" y="256513"/>
            <a:ext cx="7958331" cy="1077229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B35D-B9FB-46DC-9AE3-1494B78E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56" y="1333742"/>
            <a:ext cx="7796540" cy="399782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More unemployment claims for the higher income counties</a:t>
            </a:r>
          </a:p>
          <a:p>
            <a:r>
              <a:rPr lang="en-US" dirty="0"/>
              <a:t>Spike in April</a:t>
            </a:r>
          </a:p>
          <a:p>
            <a:r>
              <a:rPr lang="en-US" dirty="0"/>
              <a:t> Unemployment cases fall for one group and rise for another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8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665" y="256513"/>
            <a:ext cx="7958331" cy="1077229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5A95-320D-49C3-BC21-4B6B0B58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05" y="1057971"/>
            <a:ext cx="7382905" cy="3829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AF9D5-CDFE-4AAA-A985-6943AEE8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05" y="4909317"/>
            <a:ext cx="738290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3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7D6EE-0B60-4714-9956-EC8085E3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816" y="2629252"/>
            <a:ext cx="7796212" cy="34206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34DC2D-D3CB-42F3-984C-A1A8706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38" y="808038"/>
            <a:ext cx="7958137" cy="1077912"/>
          </a:xfrm>
        </p:spPr>
        <p:txBody>
          <a:bodyPr/>
          <a:lstStyle/>
          <a:p>
            <a:r>
              <a:rPr lang="en-US" dirty="0"/>
              <a:t>Data Analysis – Unemployment Claims by County Category </a:t>
            </a:r>
          </a:p>
        </p:txBody>
      </p:sp>
    </p:spTree>
    <p:extLst>
      <p:ext uri="{BB962C8B-B14F-4D97-AF65-F5344CB8AC3E}">
        <p14:creationId xmlns:p14="http://schemas.microsoft.com/office/powerpoint/2010/main" val="3862258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MS Shell Dlg 2</vt:lpstr>
      <vt:lpstr>Wingdings</vt:lpstr>
      <vt:lpstr>Wingdings 3</vt:lpstr>
      <vt:lpstr>Madison</vt:lpstr>
      <vt:lpstr>Data Analysis</vt:lpstr>
      <vt:lpstr>Data Analysis</vt:lpstr>
      <vt:lpstr>Data Analysis – Unemployment Claims by County Category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Michael Rivera</cp:lastModifiedBy>
  <cp:revision>12</cp:revision>
  <dcterms:created xsi:type="dcterms:W3CDTF">2020-11-13T03:15:55Z</dcterms:created>
  <dcterms:modified xsi:type="dcterms:W3CDTF">2020-11-21T06:36:01Z</dcterms:modified>
</cp:coreProperties>
</file>