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6" r:id="rId2"/>
    <p:sldId id="265" r:id="rId3"/>
    <p:sldId id="270" r:id="rId4"/>
    <p:sldId id="257" r:id="rId5"/>
    <p:sldId id="258" r:id="rId6"/>
    <p:sldId id="267" r:id="rId7"/>
    <p:sldId id="266" r:id="rId8"/>
    <p:sldId id="259" r:id="rId9"/>
    <p:sldId id="260" r:id="rId10"/>
    <p:sldId id="269" r:id="rId11"/>
    <p:sldId id="268" r:id="rId12"/>
    <p:sldId id="278" r:id="rId13"/>
    <p:sldId id="275" r:id="rId14"/>
    <p:sldId id="271" r:id="rId15"/>
    <p:sldId id="276" r:id="rId16"/>
    <p:sldId id="272" r:id="rId17"/>
    <p:sldId id="273" r:id="rId18"/>
    <p:sldId id="263" r:id="rId19"/>
    <p:sldId id="279" r:id="rId20"/>
    <p:sldId id="28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Pertaining to our question of how did covid-19 affect low income communities</a:t>
            </a:r>
          </a:p>
          <a:p>
            <a:r>
              <a:rPr lang="en-US" dirty="0"/>
              <a:t>We separated 254 counties in Texas by income category. *see definitions* this visualization shows that counties with primarily low income communities had the highest cumulative reported cases of covid-19 per 100,000. there are a multitude of factors that contribute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98D-BA5E-4C86-8034-8FDEE1AF7E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78" y="808056"/>
            <a:ext cx="8299401" cy="6867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- </a:t>
            </a:r>
            <a:r>
              <a:rPr lang="en-US" sz="3600" dirty="0"/>
              <a:t>Unemployment and Covid-19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8" y="1494845"/>
            <a:ext cx="8116521" cy="3997828"/>
          </a:xfrm>
        </p:spPr>
        <p:txBody>
          <a:bodyPr>
            <a:normAutofit/>
          </a:bodyPr>
          <a:lstStyle/>
          <a:p>
            <a:r>
              <a:rPr lang="en-US" dirty="0"/>
              <a:t>More unemployment claims for the above low-income counties</a:t>
            </a:r>
          </a:p>
          <a:p>
            <a:r>
              <a:rPr lang="en-US" dirty="0"/>
              <a:t>Spike in April</a:t>
            </a:r>
          </a:p>
          <a:p>
            <a:r>
              <a:rPr lang="en-US" dirty="0"/>
              <a:t> Unemployment claims fall for one group and rise for another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05" y="497594"/>
            <a:ext cx="7382905" cy="5837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- </a:t>
            </a:r>
            <a:r>
              <a:rPr lang="en-US" sz="2800" dirty="0"/>
              <a:t>Unemployment and Covid-19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81377"/>
            <a:ext cx="7382905" cy="3312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C2FB6-5A3F-4FCA-B2FF-061182B1B43A}"/>
              </a:ext>
            </a:extLst>
          </p:cNvPr>
          <p:cNvSpPr txBox="1"/>
          <p:nvPr/>
        </p:nvSpPr>
        <p:spPr>
          <a:xfrm>
            <a:off x="4651513" y="4467047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 View of Data</a:t>
            </a:r>
          </a:p>
        </p:txBody>
      </p:sp>
    </p:spTree>
    <p:extLst>
      <p:ext uri="{BB962C8B-B14F-4D97-AF65-F5344CB8AC3E}">
        <p14:creationId xmlns:p14="http://schemas.microsoft.com/office/powerpoint/2010/main" val="12065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7D6EE-0B60-4714-9956-EC8085E3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816" y="2629252"/>
            <a:ext cx="7796212" cy="34206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34DC2D-D3CB-42F3-984C-A1A8706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n-US" dirty="0"/>
              <a:t>Data Analysis – Unemployment Claims by County Category </a:t>
            </a:r>
          </a:p>
        </p:txBody>
      </p:sp>
    </p:spTree>
    <p:extLst>
      <p:ext uri="{BB962C8B-B14F-4D97-AF65-F5344CB8AC3E}">
        <p14:creationId xmlns:p14="http://schemas.microsoft.com/office/powerpoint/2010/main" val="386225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8781-1B82-41E4-947F-D6C4980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38E3-DAEC-4834-901A-2759090F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Low-income communities had the highest prevalence of COVID-19</a:t>
            </a:r>
          </a:p>
          <a:p>
            <a:r>
              <a:rPr lang="en-US" dirty="0"/>
              <a:t>COVID cases spiked in July</a:t>
            </a:r>
          </a:p>
          <a:p>
            <a:r>
              <a:rPr lang="en-US" dirty="0"/>
              <a:t>Income categories and unemployment claims</a:t>
            </a:r>
          </a:p>
          <a:p>
            <a:r>
              <a:rPr lang="en-US" dirty="0"/>
              <a:t>Very low-income communities had the least reported cases of COVID-19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EA7-56AC-4BC5-A399-4DF195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Income Categories and COVID-19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E6EFF-81DA-4127-BD76-B7179B19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657" y="1885285"/>
            <a:ext cx="8518686" cy="4439315"/>
          </a:xfrm>
        </p:spPr>
      </p:pic>
    </p:spTree>
    <p:extLst>
      <p:ext uri="{BB962C8B-B14F-4D97-AF65-F5344CB8AC3E}">
        <p14:creationId xmlns:p14="http://schemas.microsoft.com/office/powerpoint/2010/main" val="290776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496-A1B0-4B81-BECD-37BB2562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COVID-19 in Urban-Rural areas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2C1EB-7B52-4278-A986-89FB05DF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19" y="2387984"/>
            <a:ext cx="4454381" cy="331640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D853-D782-4E0E-9A51-1CF255E2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1800"/>
              <a:t>Why focus on NCHS Urban-Rural Classification?</a:t>
            </a:r>
          </a:p>
          <a:p>
            <a:r>
              <a:rPr lang="en-US" sz="1800"/>
              <a:t>What areas are affected the most?</a:t>
            </a:r>
          </a:p>
          <a:p>
            <a:r>
              <a:rPr lang="en-US" sz="1800"/>
              <a:t>Where are we seeing the affects of COVID</a:t>
            </a:r>
          </a:p>
          <a:p>
            <a:r>
              <a:rPr lang="en-US" sz="1800"/>
              <a:t>Let’s talk about correlation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458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E71C6-6973-4F2C-96B0-37EAF31C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0" y="2005010"/>
            <a:ext cx="4659054" cy="3552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2C723-FBF2-4238-BF15-0202843B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1" y="2005010"/>
            <a:ext cx="4251945" cy="3552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39D77-7F22-42F0-BE5C-1ABCDFB6B4E4}"/>
              </a:ext>
            </a:extLst>
          </p:cNvPr>
          <p:cNvSpPr txBox="1"/>
          <p:nvPr/>
        </p:nvSpPr>
        <p:spPr>
          <a:xfrm>
            <a:off x="3143061" y="93083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NCHS Urban-Rural Classification Covid-19 Cases and Deaths</a:t>
            </a:r>
          </a:p>
        </p:txBody>
      </p:sp>
    </p:spTree>
    <p:extLst>
      <p:ext uri="{BB962C8B-B14F-4D97-AF65-F5344CB8AC3E}">
        <p14:creationId xmlns:p14="http://schemas.microsoft.com/office/powerpoint/2010/main" val="7389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24BB8-5B59-4D73-806C-8F3AA731E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2" y="76200"/>
            <a:ext cx="5076825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71341-EE3A-4FC2-9D91-8FD48CDC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43" y="3429000"/>
            <a:ext cx="5724525" cy="335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11660-A412-45F3-8568-848A38A71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65" y="92697"/>
            <a:ext cx="2257740" cy="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5820F5-CADB-4D57-B47B-1D6EC05B7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61" y="3549192"/>
            <a:ext cx="3724795" cy="11526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DDA874-B494-4788-A5C9-18090A022922}"/>
              </a:ext>
            </a:extLst>
          </p:cNvPr>
          <p:cNvCxnSpPr>
            <a:cxnSpLocks/>
          </p:cNvCxnSpPr>
          <p:nvPr/>
        </p:nvCxnSpPr>
        <p:spPr>
          <a:xfrm flipV="1">
            <a:off x="1029554" y="3368842"/>
            <a:ext cx="10328257" cy="14438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4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807" y="1838424"/>
            <a:ext cx="7796540" cy="2507847"/>
          </a:xfrm>
        </p:spPr>
        <p:txBody>
          <a:bodyPr/>
          <a:lstStyle/>
          <a:p>
            <a:r>
              <a:rPr lang="en-US" dirty="0"/>
              <a:t>Creating loops to deal with dates in a timeseries</a:t>
            </a:r>
          </a:p>
          <a:p>
            <a:r>
              <a:rPr lang="en-US" dirty="0"/>
              <a:t>Merging incorrectly can affect numerical outcome</a:t>
            </a:r>
          </a:p>
          <a:p>
            <a:r>
              <a:rPr lang="en-US" dirty="0"/>
              <a:t>Transposing creates other issues (Requires additional attention)</a:t>
            </a:r>
          </a:p>
          <a:p>
            <a:r>
              <a:rPr lang="en-US" dirty="0"/>
              <a:t>GitHub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Covid-19 Deaths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9D79D88B-4AFF-42E2-A23E-66F8E53F6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9" y="2061029"/>
            <a:ext cx="9658595" cy="3541485"/>
          </a:xfrm>
        </p:spPr>
      </p:pic>
    </p:spTree>
    <p:extLst>
      <p:ext uri="{BB962C8B-B14F-4D97-AF65-F5344CB8AC3E}">
        <p14:creationId xmlns:p14="http://schemas.microsoft.com/office/powerpoint/2010/main" val="8071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782" y="715291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Presenters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6147699" y="3714747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74F5-ABB9-4123-BD2A-336A4466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1857676"/>
            <a:ext cx="1371600" cy="166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FE17A-E13A-47FB-A8A5-16BA10A1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77" y="1872716"/>
            <a:ext cx="1394460" cy="1660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2CCEE-9860-4351-9347-75B223008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99" y="1857675"/>
            <a:ext cx="1470555" cy="16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/>
          <a:lstStyle/>
          <a:p>
            <a:pPr algn="ctr"/>
            <a:r>
              <a:rPr lang="en-US" dirty="0"/>
              <a:t>Covid-19 Cases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90901A0B-3FCD-486D-BA5D-79BD1A471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52" y="2090057"/>
            <a:ext cx="9737766" cy="3570514"/>
          </a:xfrm>
        </p:spPr>
      </p:pic>
    </p:spTree>
    <p:extLst>
      <p:ext uri="{BB962C8B-B14F-4D97-AF65-F5344CB8AC3E}">
        <p14:creationId xmlns:p14="http://schemas.microsoft.com/office/powerpoint/2010/main" val="360945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1A418-3947-4C65-B245-744A88C44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38561"/>
              </p:ext>
            </p:extLst>
          </p:nvPr>
        </p:nvGraphicFramePr>
        <p:xfrm>
          <a:off x="2695492" y="779228"/>
          <a:ext cx="7307249" cy="58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crobat Document" r:id="rId3" imgW="5829257" imgH="7543800" progId="AcroExch.Document.DC">
                  <p:embed/>
                </p:oleObj>
              </mc:Choice>
              <mc:Fallback>
                <p:oleObj name="Acrobat Document" r:id="rId3" imgW="5829257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5492" y="779228"/>
                        <a:ext cx="7307249" cy="581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066A963-75CF-4E62-AFD1-D77967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219660"/>
            <a:ext cx="7307249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056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null: COVID-19 has no impact on low-income communities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COVID-19  has an impact on low-income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28" y="1430086"/>
            <a:ext cx="8354489" cy="3997828"/>
          </a:xfrm>
        </p:spPr>
        <p:txBody>
          <a:bodyPr/>
          <a:lstStyle/>
          <a:p>
            <a:r>
              <a:rPr lang="en-US" dirty="0"/>
              <a:t>What was the affect of Covid-19 on low-income communities vs. the rest of the targeted population?</a:t>
            </a:r>
          </a:p>
          <a:p>
            <a:r>
              <a:rPr lang="en-US" dirty="0"/>
              <a:t>Was there any affect on unemployment claims during the Covid-19 Pandemic?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did COVID-19 affect different types of urbanization categories?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3127400"/>
          </a:xfrm>
        </p:spPr>
        <p:txBody>
          <a:bodyPr/>
          <a:lstStyle/>
          <a:p>
            <a:r>
              <a:rPr lang="en-US" dirty="0"/>
              <a:t>NCHS Urban-Rural Classification</a:t>
            </a:r>
          </a:p>
          <a:p>
            <a:r>
              <a:rPr lang="en-US" dirty="0"/>
              <a:t>Above Low-income household</a:t>
            </a:r>
          </a:p>
          <a:p>
            <a:r>
              <a:rPr lang="en-US" dirty="0"/>
              <a:t>Low-income household</a:t>
            </a:r>
          </a:p>
          <a:p>
            <a:r>
              <a:rPr lang="en-US" dirty="0"/>
              <a:t>Very Low-income household</a:t>
            </a:r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70" y="687578"/>
            <a:ext cx="7075076" cy="970088"/>
          </a:xfrm>
        </p:spPr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61" y="1384671"/>
            <a:ext cx="8628893" cy="17684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Looping through to remove unused columns</a:t>
            </a:r>
          </a:p>
          <a:p>
            <a:r>
              <a:rPr lang="en-US" dirty="0"/>
              <a:t>Selecting all rows based on end of month date</a:t>
            </a:r>
          </a:p>
          <a:p>
            <a:r>
              <a:rPr lang="en-US" dirty="0"/>
              <a:t>Cleaning and Transforming</a:t>
            </a:r>
          </a:p>
          <a:p>
            <a:r>
              <a:rPr lang="en-US" dirty="0"/>
              <a:t>Filtering dataset by State</a:t>
            </a:r>
          </a:p>
          <a:p>
            <a:r>
              <a:rPr lang="en-US" dirty="0"/>
              <a:t>Dealing with </a:t>
            </a:r>
            <a:r>
              <a:rPr lang="en-US" dirty="0" err="1"/>
              <a:t>NaN</a:t>
            </a:r>
            <a:r>
              <a:rPr lang="en-US" dirty="0"/>
              <a:t> and empty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EEC13-686B-43BF-9B27-6B19B0CB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5699095"/>
            <a:ext cx="9658221" cy="47132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914AFC-728D-41F4-8046-E55F53E5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3540135"/>
            <a:ext cx="9658221" cy="18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and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9BBE-6C13-49E4-9E9E-D26F205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13125"/>
            <a:ext cx="7796540" cy="2224948"/>
          </a:xfrm>
        </p:spPr>
        <p:txBody>
          <a:bodyPr/>
          <a:lstStyle/>
          <a:p>
            <a:r>
              <a:rPr lang="en-US" dirty="0"/>
              <a:t>Divide and Conquer(Creating categorical DataFrames)</a:t>
            </a:r>
          </a:p>
          <a:p>
            <a:r>
              <a:rPr lang="en-US" dirty="0"/>
              <a:t>Structuring the data</a:t>
            </a:r>
          </a:p>
          <a:p>
            <a:r>
              <a:rPr lang="en-US" dirty="0"/>
              <a:t>Transposing, Sorting, Grouping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E5A111-37B1-4158-AE72-073C83EA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52" y="3872309"/>
            <a:ext cx="8535081" cy="27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488</Words>
  <Application>Microsoft Office PowerPoint</Application>
  <PresentationFormat>Widescreen</PresentationFormat>
  <Paragraphs>68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MS Shell Dlg 2</vt:lpstr>
      <vt:lpstr>Slack-Lato</vt:lpstr>
      <vt:lpstr>Wingdings</vt:lpstr>
      <vt:lpstr>Wingdings 3</vt:lpstr>
      <vt:lpstr>Madison</vt:lpstr>
      <vt:lpstr>Acrobat Document</vt:lpstr>
      <vt:lpstr>The Affect of Covid-19 on Low Income Communities </vt:lpstr>
      <vt:lpstr>Project Presenters</vt:lpstr>
      <vt:lpstr>Project Proposal </vt:lpstr>
      <vt:lpstr>Hypothesis</vt:lpstr>
      <vt:lpstr>Focus of Analysis</vt:lpstr>
      <vt:lpstr>Sources</vt:lpstr>
      <vt:lpstr>Definitions </vt:lpstr>
      <vt:lpstr>Data Cleansing</vt:lpstr>
      <vt:lpstr>Data Exploration and Wrangling</vt:lpstr>
      <vt:lpstr>Data Analysis - Unemployment and Covid-19</vt:lpstr>
      <vt:lpstr>Data Analysis - Unemployment and Covid-19</vt:lpstr>
      <vt:lpstr>Data Analysis – Unemployment Claims by County Category </vt:lpstr>
      <vt:lpstr>Data Analysis – Income Categories and Covid-19</vt:lpstr>
      <vt:lpstr>Data Analysis – Income Categories and COVID-19</vt:lpstr>
      <vt:lpstr>COVID-19 in Urban-Rural areas</vt:lpstr>
      <vt:lpstr>PowerPoint Presentation</vt:lpstr>
      <vt:lpstr>PowerPoint Presentation</vt:lpstr>
      <vt:lpstr>Post Mortem</vt:lpstr>
      <vt:lpstr>Covid-19 Deaths</vt:lpstr>
      <vt:lpstr>Covid-19 Cases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Michael Rivera</cp:lastModifiedBy>
  <cp:revision>45</cp:revision>
  <dcterms:created xsi:type="dcterms:W3CDTF">2020-11-13T03:15:55Z</dcterms:created>
  <dcterms:modified xsi:type="dcterms:W3CDTF">2020-11-21T18:23:33Z</dcterms:modified>
</cp:coreProperties>
</file>