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36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01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78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1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60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70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3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36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6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86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FCEF-65B2-494C-8685-F31661513D09}" type="datetimeFigureOut">
              <a:rPr kumimoji="1" lang="ko-KR" altLang="en-US" smtClean="0"/>
              <a:t>2017. 9. 25.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D60F-10AA-2D4E-8CDC-F6F166139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52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mtClean="0"/>
              <a:t>ANNEYONGHASEYO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803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ANNEYONGHASEYO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ANNEYONGHASEYO</dc:title>
  <dc:creator>박인규</dc:creator>
  <cp:lastModifiedBy>박인규</cp:lastModifiedBy>
  <cp:revision>1</cp:revision>
  <dcterms:created xsi:type="dcterms:W3CDTF">2017-09-25T09:04:15Z</dcterms:created>
  <dcterms:modified xsi:type="dcterms:W3CDTF">2017-09-25T09:04:41Z</dcterms:modified>
</cp:coreProperties>
</file>