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0" r:id="rId3"/>
    <p:sldId id="351" r:id="rId4"/>
    <p:sldId id="286" r:id="rId5"/>
    <p:sldId id="304" r:id="rId6"/>
    <p:sldId id="330" r:id="rId7"/>
    <p:sldId id="331" r:id="rId8"/>
    <p:sldId id="347" r:id="rId9"/>
    <p:sldId id="32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CE247"/>
    <a:srgbClr val="400000"/>
    <a:srgbClr val="61F6FC"/>
    <a:srgbClr val="EECD04"/>
    <a:srgbClr val="5A48FC"/>
    <a:srgbClr val="256CC9"/>
    <a:srgbClr val="E6C500"/>
    <a:srgbClr val="FFEE85"/>
    <a:srgbClr val="FBD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6433" autoAdjust="0"/>
  </p:normalViewPr>
  <p:slideViewPr>
    <p:cSldViewPr snapToGrid="0" showGuides="1">
      <p:cViewPr varScale="1">
        <p:scale>
          <a:sx n="72" d="100"/>
          <a:sy n="72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4-4A56-80B6-FF6F42F2E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4-4A56-80B6-FF6F42F2E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14-4A56-80B6-FF6F42F2E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797104"/>
        <c:axId val="697674768"/>
      </c:barChart>
      <c:catAx>
        <c:axId val="69579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74768"/>
        <c:crosses val="autoZero"/>
        <c:auto val="1"/>
        <c:lblAlgn val="ctr"/>
        <c:lblOffset val="100"/>
        <c:noMultiLvlLbl val="0"/>
      </c:catAx>
      <c:valAx>
        <c:axId val="69767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7971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A-4412-BC2F-0BC73EED07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A-4412-BC2F-0BC73EED0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678128"/>
        <c:axId val="697894944"/>
      </c:areaChart>
      <c:catAx>
        <c:axId val="69767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894944"/>
        <c:crosses val="autoZero"/>
        <c:auto val="1"/>
        <c:lblAlgn val="ctr"/>
        <c:lblOffset val="100"/>
        <c:noMultiLvlLbl val="0"/>
      </c:catAx>
      <c:valAx>
        <c:axId val="6978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78128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mon">
    <p:bg>
      <p:bgPr>
        <a:solidFill>
          <a:srgbClr val="FCE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36006" y="3700931"/>
            <a:ext cx="4433888" cy="570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컴퓨터공학 종합설계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3940769" y="4738993"/>
            <a:ext cx="17434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이지수  임예은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40769" y="1723483"/>
            <a:ext cx="1224359" cy="167713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13" name="Rounded Rectangle 12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81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261" y="1380765"/>
            <a:ext cx="1266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7000" dirty="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261" y="3058217"/>
            <a:ext cx="1266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000" dirty="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261" y="4548988"/>
            <a:ext cx="1266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000" dirty="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2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465560" y="2112325"/>
            <a:ext cx="2117130" cy="2307868"/>
          </a:xfrm>
          <a:custGeom>
            <a:avLst/>
            <a:gdLst>
              <a:gd name="connsiteX0" fmla="*/ 612180 w 1224359"/>
              <a:gd name="connsiteY0" fmla="*/ 0 h 1334665"/>
              <a:gd name="connsiteX1" fmla="*/ 651214 w 1224359"/>
              <a:gd name="connsiteY1" fmla="*/ 1864 h 1334665"/>
              <a:gd name="connsiteX2" fmla="*/ 1038693 w 1224359"/>
              <a:gd name="connsiteY2" fmla="*/ 184629 h 1334665"/>
              <a:gd name="connsiteX3" fmla="*/ 1082209 w 1224359"/>
              <a:gd name="connsiteY3" fmla="*/ 1032965 h 1334665"/>
              <a:gd name="connsiteX4" fmla="*/ 1075808 w 1224359"/>
              <a:gd name="connsiteY4" fmla="*/ 1040046 h 1334665"/>
              <a:gd name="connsiteX5" fmla="*/ 880268 w 1224359"/>
              <a:gd name="connsiteY5" fmla="*/ 1334665 h 1334665"/>
              <a:gd name="connsiteX6" fmla="*/ 344091 w 1224359"/>
              <a:gd name="connsiteY6" fmla="*/ 1334665 h 1334665"/>
              <a:gd name="connsiteX7" fmla="*/ 148551 w 1224359"/>
              <a:gd name="connsiteY7" fmla="*/ 1040046 h 1334665"/>
              <a:gd name="connsiteX8" fmla="*/ 142151 w 1224359"/>
              <a:gd name="connsiteY8" fmla="*/ 1032965 h 1334665"/>
              <a:gd name="connsiteX9" fmla="*/ 185667 w 1224359"/>
              <a:gd name="connsiteY9" fmla="*/ 184629 h 1334665"/>
              <a:gd name="connsiteX10" fmla="*/ 573145 w 1224359"/>
              <a:gd name="connsiteY10" fmla="*/ 1864 h 13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359" h="1334665">
                <a:moveTo>
                  <a:pt x="612180" y="0"/>
                </a:moveTo>
                <a:lnTo>
                  <a:pt x="651214" y="1864"/>
                </a:lnTo>
                <a:cubicBezTo>
                  <a:pt x="792641" y="15402"/>
                  <a:pt x="930387" y="76324"/>
                  <a:pt x="1038693" y="184629"/>
                </a:cubicBezTo>
                <a:cubicBezTo>
                  <a:pt x="1270776" y="416713"/>
                  <a:pt x="1285281" y="783983"/>
                  <a:pt x="1082209" y="1032965"/>
                </a:cubicBezTo>
                <a:lnTo>
                  <a:pt x="1075808" y="1040046"/>
                </a:lnTo>
                <a:lnTo>
                  <a:pt x="880268" y="1334665"/>
                </a:lnTo>
                <a:lnTo>
                  <a:pt x="344091" y="1334665"/>
                </a:lnTo>
                <a:lnTo>
                  <a:pt x="148551" y="1040046"/>
                </a:lnTo>
                <a:lnTo>
                  <a:pt x="142151" y="1032965"/>
                </a:lnTo>
                <a:cubicBezTo>
                  <a:pt x="-60922" y="783983"/>
                  <a:pt x="-46417" y="416713"/>
                  <a:pt x="185667" y="184629"/>
                </a:cubicBezTo>
                <a:cubicBezTo>
                  <a:pt x="293972" y="76324"/>
                  <a:pt x="431718" y="15402"/>
                  <a:pt x="573145" y="1864"/>
                </a:cubicBezTo>
                <a:close/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064847" y="4604911"/>
            <a:ext cx="918553" cy="407464"/>
            <a:chOff x="3000375" y="5332872"/>
            <a:chExt cx="609600" cy="266700"/>
          </a:xfrm>
          <a:noFill/>
        </p:grpSpPr>
        <p:sp>
          <p:nvSpPr>
            <p:cNvPr id="8" name="Rounded Rectangle 7"/>
            <p:cNvSpPr/>
            <p:nvPr/>
          </p:nvSpPr>
          <p:spPr>
            <a:xfrm>
              <a:off x="3000375" y="5332872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00375" y="5427565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00375" y="5522258"/>
              <a:ext cx="609600" cy="773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7577" y="3050815"/>
            <a:ext cx="1293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spc="-15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86B36F5A-7237-4C54-8DD7-A05605C1F066}"/>
              </a:ext>
            </a:extLst>
          </p:cNvPr>
          <p:cNvSpPr/>
          <p:nvPr/>
        </p:nvSpPr>
        <p:spPr>
          <a:xfrm>
            <a:off x="2228849" y="264942"/>
            <a:ext cx="4366709" cy="8106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유사 </a:t>
            </a:r>
            <a:r>
              <a:rPr lang="en-US" altLang="ko-KR" sz="4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  <a:endParaRPr lang="ko-KR" altLang="en-US" sz="4000" dirty="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5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87292" y="2598716"/>
            <a:ext cx="591319" cy="80999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1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14" name="Rounded Rectangle 13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307634" y="1973691"/>
            <a:ext cx="1750291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1349726" y="4533535"/>
            <a:ext cx="166645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visual and graphical application, primarily used for creating presentations.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276509" y="2598716"/>
            <a:ext cx="591319" cy="80999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48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51" name="Rounded Rectangle 50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3696851" y="1973691"/>
            <a:ext cx="1750291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Rectangle 5"/>
          <p:cNvSpPr/>
          <p:nvPr/>
        </p:nvSpPr>
        <p:spPr>
          <a:xfrm>
            <a:off x="3738943" y="4533535"/>
            <a:ext cx="166645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visual and graphical application, primarily used for creating presentations.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707647" y="2598716"/>
            <a:ext cx="591319" cy="809990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reeform 57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60" name="Rounded Rectangle 59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Rectangle 5"/>
          <p:cNvSpPr/>
          <p:nvPr/>
        </p:nvSpPr>
        <p:spPr>
          <a:xfrm>
            <a:off x="6170081" y="4533535"/>
            <a:ext cx="166645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visual and graphical application, primarily used for creating presentations.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182952" y="3505200"/>
            <a:ext cx="0" cy="81915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72169" y="3505200"/>
            <a:ext cx="0" cy="81915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03307" y="3505200"/>
            <a:ext cx="0" cy="81915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 HERE</a:t>
            </a:r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6241" y="1973691"/>
            <a:ext cx="1750291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700000">
            <a:off x="3064271" y="2460312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ed Rectangle 4"/>
          <p:cNvSpPr/>
          <p:nvPr/>
        </p:nvSpPr>
        <p:spPr>
          <a:xfrm rot="18900000" flipH="1">
            <a:off x="5267733" y="2462061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 rot="16200000" flipH="1">
            <a:off x="4166002" y="2018913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 flipH="1">
            <a:off x="2758709" y="3470276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 flipH="1">
            <a:off x="5573300" y="3441762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/>
          <p:cNvSpPr/>
          <p:nvPr/>
        </p:nvSpPr>
        <p:spPr>
          <a:xfrm rot="13500000">
            <a:off x="5267733" y="4420109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/>
          <p:cNvSpPr/>
          <p:nvPr/>
        </p:nvSpPr>
        <p:spPr>
          <a:xfrm rot="8100000" flipH="1">
            <a:off x="3054838" y="4420109"/>
            <a:ext cx="807230" cy="57027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34021" y="3114781"/>
            <a:ext cx="1614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</a:t>
            </a:r>
            <a:endParaRPr lang="ko-KR" altLang="en-US" sz="4000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2437050" y="5610676"/>
            <a:ext cx="4278075" cy="5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 2013 is a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visual and graphical application, primarily used for creating presentations. </a:t>
            </a:r>
          </a:p>
          <a:p>
            <a:pPr algn="ctr"/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 HERE</a:t>
            </a:r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3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 HERE</a:t>
            </a:r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55254474"/>
              </p:ext>
            </p:extLst>
          </p:nvPr>
        </p:nvGraphicFramePr>
        <p:xfrm>
          <a:off x="1514475" y="17113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86990" y="2146674"/>
            <a:ext cx="637136" cy="872751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26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29" name="Rounded Rectangle 28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96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26787" y="474829"/>
            <a:ext cx="2685666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 HERE</a:t>
            </a:r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83274597"/>
              </p:ext>
            </p:extLst>
          </p:nvPr>
        </p:nvGraphicFramePr>
        <p:xfrm>
          <a:off x="1552575" y="17113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57675" y="2335181"/>
            <a:ext cx="214424" cy="293719"/>
            <a:chOff x="2303454" y="463919"/>
            <a:chExt cx="1224359" cy="16771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Freeform 21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24" name="Rounded Rectangle 23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5805241" y="4030631"/>
            <a:ext cx="214424" cy="293719"/>
            <a:chOff x="2303454" y="463919"/>
            <a:chExt cx="1224359" cy="1677130"/>
          </a:xfrm>
          <a:solidFill>
            <a:schemeClr val="bg1"/>
          </a:solidFill>
        </p:grpSpPr>
        <p:sp>
          <p:nvSpPr>
            <p:cNvPr id="34" name="Freeform 33"/>
            <p:cNvSpPr/>
            <p:nvPr/>
          </p:nvSpPr>
          <p:spPr>
            <a:xfrm>
              <a:off x="2303454" y="463919"/>
              <a:ext cx="1224359" cy="1334665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650028" y="1905408"/>
              <a:ext cx="531209" cy="235641"/>
              <a:chOff x="3000375" y="5332872"/>
              <a:chExt cx="609600" cy="266700"/>
            </a:xfrm>
            <a:grpFill/>
          </p:grpSpPr>
          <p:sp>
            <p:nvSpPr>
              <p:cNvPr id="36" name="Rounded Rectangle 35"/>
              <p:cNvSpPr/>
              <p:nvPr/>
            </p:nvSpPr>
            <p:spPr>
              <a:xfrm>
                <a:off x="3000375" y="5332872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00375" y="5427565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5522258"/>
                <a:ext cx="609600" cy="773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967036" y="3181350"/>
            <a:ext cx="3248025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74104" y="2879344"/>
            <a:ext cx="4433888" cy="604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sp>
        <p:nvSpPr>
          <p:cNvPr id="75" name="Rectangle 5"/>
          <p:cNvSpPr/>
          <p:nvPr/>
        </p:nvSpPr>
        <p:spPr>
          <a:xfrm>
            <a:off x="1939165" y="4053257"/>
            <a:ext cx="53037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CANONNAM</a:t>
            </a:r>
          </a:p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1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71725"/>
            <a:ext cx="9144000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719857" y="2847624"/>
            <a:ext cx="1406130" cy="1255946"/>
            <a:chOff x="1415055" y="2450305"/>
            <a:chExt cx="1406130" cy="1255946"/>
          </a:xfrm>
        </p:grpSpPr>
        <p:sp>
          <p:nvSpPr>
            <p:cNvPr id="12" name="Oval 11"/>
            <p:cNvSpPr/>
            <p:nvPr/>
          </p:nvSpPr>
          <p:spPr>
            <a:xfrm>
              <a:off x="1720451" y="2450305"/>
              <a:ext cx="795338" cy="795338"/>
            </a:xfrm>
            <a:prstGeom prst="ellipse">
              <a:avLst/>
            </a:prstGeom>
            <a:solidFill>
              <a:srgbClr val="FCE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5055" y="3444641"/>
              <a:ext cx="1406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RGB (252, 226, 71)</a:t>
              </a:r>
              <a:endParaRPr lang="ko-KR" altLang="en-US" sz="105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2576" y="2847624"/>
            <a:ext cx="1406130" cy="1248252"/>
            <a:chOff x="2844599" y="2450305"/>
            <a:chExt cx="1406130" cy="1248252"/>
          </a:xfrm>
        </p:grpSpPr>
        <p:sp>
          <p:nvSpPr>
            <p:cNvPr id="2" name="Oval 1"/>
            <p:cNvSpPr/>
            <p:nvPr/>
          </p:nvSpPr>
          <p:spPr>
            <a:xfrm>
              <a:off x="3149995" y="2450305"/>
              <a:ext cx="795338" cy="79533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4599" y="3444641"/>
              <a:ext cx="1406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RGB (64, 64, 64)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85295" y="2847624"/>
            <a:ext cx="1406130" cy="1250856"/>
            <a:chOff x="4483693" y="2450305"/>
            <a:chExt cx="1406130" cy="1250856"/>
          </a:xfrm>
        </p:grpSpPr>
        <p:sp>
          <p:nvSpPr>
            <p:cNvPr id="13" name="Oval 12"/>
            <p:cNvSpPr/>
            <p:nvPr/>
          </p:nvSpPr>
          <p:spPr>
            <a:xfrm>
              <a:off x="4789089" y="2450305"/>
              <a:ext cx="795338" cy="795338"/>
            </a:xfrm>
            <a:prstGeom prst="ellipse">
              <a:avLst/>
            </a:prstGeom>
            <a:solidFill>
              <a:srgbClr val="E6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3693" y="3439551"/>
              <a:ext cx="1406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RGB (230, 197, 0)</a:t>
              </a:r>
              <a:endParaRPr lang="ko-KR" altLang="en-US" sz="105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8013" y="2847624"/>
            <a:ext cx="1406130" cy="1243162"/>
            <a:chOff x="5713211" y="2450305"/>
            <a:chExt cx="1406130" cy="1243162"/>
          </a:xfrm>
        </p:grpSpPr>
        <p:sp>
          <p:nvSpPr>
            <p:cNvPr id="15" name="Oval 14"/>
            <p:cNvSpPr/>
            <p:nvPr/>
          </p:nvSpPr>
          <p:spPr>
            <a:xfrm>
              <a:off x="6018607" y="2450305"/>
              <a:ext cx="795338" cy="795338"/>
            </a:xfrm>
            <a:prstGeom prst="ellipse">
              <a:avLst/>
            </a:prstGeom>
            <a:solidFill>
              <a:srgbClr val="61F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3211" y="3439551"/>
              <a:ext cx="1406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RGB (97, 246, 252)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67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2796</TotalTime>
  <Words>123</Words>
  <Application>Microsoft Office PowerPoint</Application>
  <PresentationFormat>화면 슬라이드 쇼(4:3)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 ExtraBold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eun</cp:lastModifiedBy>
  <cp:revision>213</cp:revision>
  <dcterms:created xsi:type="dcterms:W3CDTF">2015-10-11T11:17:49Z</dcterms:created>
  <dcterms:modified xsi:type="dcterms:W3CDTF">2017-09-25T09:09:47Z</dcterms:modified>
</cp:coreProperties>
</file>