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2"/>
  </p:notesMasterIdLst>
  <p:sldIdLst>
    <p:sldId id="256" r:id="rId2"/>
    <p:sldId id="265" r:id="rId3"/>
    <p:sldId id="267" r:id="rId4"/>
    <p:sldId id="269" r:id="rId5"/>
    <p:sldId id="268" r:id="rId6"/>
    <p:sldId id="257" r:id="rId7"/>
    <p:sldId id="259" r:id="rId8"/>
    <p:sldId id="258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BCAA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5692D-D1EA-4A2F-8761-C380CEB2BC0D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0BF55-F0AB-4456-928A-219747BDE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46AA-3E36-42C6-985F-C915FC6CCCC3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D6E0-50CE-41B1-8864-C92B64ED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16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46AA-3E36-42C6-985F-C915FC6CCCC3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D6E0-50CE-41B1-8864-C92B64ED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51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46AA-3E36-42C6-985F-C915FC6CCCC3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D6E0-50CE-41B1-8864-C92B64ED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0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46AA-3E36-42C6-985F-C915FC6CCCC3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D6E0-50CE-41B1-8864-C92B64ED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27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46AA-3E36-42C6-985F-C915FC6CCCC3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D6E0-50CE-41B1-8864-C92B64ED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4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46AA-3E36-42C6-985F-C915FC6CCCC3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D6E0-50CE-41B1-8864-C92B64ED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42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46AA-3E36-42C6-985F-C915FC6CCCC3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D6E0-50CE-41B1-8864-C92B64ED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01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46AA-3E36-42C6-985F-C915FC6CCCC3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D6E0-50CE-41B1-8864-C92B64ED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29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46AA-3E36-42C6-985F-C915FC6CCCC3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D6E0-50CE-41B1-8864-C92B64ED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03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46AA-3E36-42C6-985F-C915FC6CCCC3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D6E0-50CE-41B1-8864-C92B64ED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0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46AA-3E36-42C6-985F-C915FC6CCCC3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D6E0-50CE-41B1-8864-C92B64ED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16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646AA-3E36-42C6-985F-C915FC6CCCC3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0D6E0-50CE-41B1-8864-C92B64ED8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49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C6E55D-1A56-477E-AAFD-6C361B8F0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9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8CDE2-B34A-4BC0-AB6E-B3D34F2BBE20}"/>
              </a:ext>
            </a:extLst>
          </p:cNvPr>
          <p:cNvSpPr txBox="1"/>
          <p:nvPr/>
        </p:nvSpPr>
        <p:spPr>
          <a:xfrm>
            <a:off x="1203960" y="1767840"/>
            <a:ext cx="6156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승패창</a:t>
            </a:r>
            <a:r>
              <a:rPr lang="ko-KR" altLang="en-US" dirty="0"/>
              <a:t> 이후로 뭐가 필요하지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로그인한 경우 나의 대전점수</a:t>
            </a:r>
            <a:r>
              <a:rPr lang="en-US" altLang="ko-KR" dirty="0"/>
              <a:t>. </a:t>
            </a:r>
            <a:r>
              <a:rPr lang="ko-KR" altLang="en-US" dirty="0"/>
              <a:t>레벨 필요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로그인 없이 할 경우 로컬에서 누적점수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182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EDE880-109C-44F2-890E-6673EEAEA6DC}"/>
              </a:ext>
            </a:extLst>
          </p:cNvPr>
          <p:cNvSpPr/>
          <p:nvPr/>
        </p:nvSpPr>
        <p:spPr>
          <a:xfrm>
            <a:off x="1996440" y="1125097"/>
            <a:ext cx="8092440" cy="20574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로그인하여 </a:t>
            </a:r>
            <a:r>
              <a:rPr lang="en-US" altLang="ko-KR" sz="20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FIGHT!</a:t>
            </a:r>
            <a:endParaRPr lang="ko-KR" altLang="en-US" sz="20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60FCA63-E30E-42B3-A140-81A28C187A83}"/>
              </a:ext>
            </a:extLst>
          </p:cNvPr>
          <p:cNvSpPr/>
          <p:nvPr/>
        </p:nvSpPr>
        <p:spPr>
          <a:xfrm>
            <a:off x="1981200" y="3533017"/>
            <a:ext cx="8107680" cy="20599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게스트로 </a:t>
            </a:r>
            <a:r>
              <a:rPr lang="en-US" altLang="ko-KR" sz="20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FIGHT!</a:t>
            </a:r>
            <a:endParaRPr lang="ko-KR" altLang="en-US" sz="20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256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F1E2A1A-6BF3-4FB6-A071-598B7DBB743B}"/>
              </a:ext>
            </a:extLst>
          </p:cNvPr>
          <p:cNvSpPr/>
          <p:nvPr/>
        </p:nvSpPr>
        <p:spPr>
          <a:xfrm>
            <a:off x="923277" y="772357"/>
            <a:ext cx="5841507" cy="133165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90EF04-5D07-4C83-BE09-C26A70E7008B}"/>
              </a:ext>
            </a:extLst>
          </p:cNvPr>
          <p:cNvSpPr/>
          <p:nvPr/>
        </p:nvSpPr>
        <p:spPr>
          <a:xfrm>
            <a:off x="914399" y="2228295"/>
            <a:ext cx="5841507" cy="133165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규칙 설명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F66610B-2D84-446E-9552-A900460F774D}"/>
              </a:ext>
            </a:extLst>
          </p:cNvPr>
          <p:cNvSpPr/>
          <p:nvPr/>
        </p:nvSpPr>
        <p:spPr>
          <a:xfrm>
            <a:off x="914399" y="3684233"/>
            <a:ext cx="5841507" cy="133165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미션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FB1C343-0D1C-427D-876B-D90A574045FF}"/>
              </a:ext>
            </a:extLst>
          </p:cNvPr>
          <p:cNvSpPr/>
          <p:nvPr/>
        </p:nvSpPr>
        <p:spPr>
          <a:xfrm>
            <a:off x="914399" y="5140171"/>
            <a:ext cx="5841507" cy="133165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나가기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096DE12-C1CD-4474-905B-C176BFD9074F}"/>
              </a:ext>
            </a:extLst>
          </p:cNvPr>
          <p:cNvSpPr/>
          <p:nvPr/>
        </p:nvSpPr>
        <p:spPr>
          <a:xfrm>
            <a:off x="10466773" y="204186"/>
            <a:ext cx="1420427" cy="103868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50039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B1139F-E7E1-4576-91FB-B981256184B9}"/>
              </a:ext>
            </a:extLst>
          </p:cNvPr>
          <p:cNvSpPr txBox="1"/>
          <p:nvPr/>
        </p:nvSpPr>
        <p:spPr>
          <a:xfrm>
            <a:off x="870012" y="577049"/>
            <a:ext cx="4039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설정창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기존 창에서 </a:t>
            </a:r>
            <a:r>
              <a:rPr lang="en-US" altLang="ko-KR" dirty="0"/>
              <a:t>pop-up </a:t>
            </a:r>
            <a:r>
              <a:rPr lang="ko-KR" altLang="en-US" dirty="0"/>
              <a:t>형식으로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사운드</a:t>
            </a:r>
            <a:r>
              <a:rPr lang="en-US" altLang="ko-KR" dirty="0"/>
              <a:t>(</a:t>
            </a:r>
            <a:r>
              <a:rPr lang="ko-KR" altLang="en-US" dirty="0" err="1"/>
              <a:t>배경음</a:t>
            </a:r>
            <a:r>
              <a:rPr lang="en-US" altLang="ko-KR" dirty="0"/>
              <a:t>, </a:t>
            </a:r>
            <a:r>
              <a:rPr lang="ko-KR" altLang="en-US" dirty="0"/>
              <a:t>효과음 분리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제작자 설명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787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C46777F-E2AF-41FF-AF19-B362FDC56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951607"/>
              </p:ext>
            </p:extLst>
          </p:nvPr>
        </p:nvGraphicFramePr>
        <p:xfrm>
          <a:off x="949912" y="785962"/>
          <a:ext cx="10076154" cy="50565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076154">
                  <a:extLst>
                    <a:ext uri="{9D8B030D-6E8A-4147-A177-3AD203B41FA5}">
                      <a16:colId xmlns:a16="http://schemas.microsoft.com/office/drawing/2014/main" val="1252270575"/>
                    </a:ext>
                  </a:extLst>
                </a:gridCol>
              </a:tblGrid>
              <a:tr h="639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미션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77813"/>
                  </a:ext>
                </a:extLst>
              </a:tr>
              <a:tr h="6309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미션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84253"/>
                  </a:ext>
                </a:extLst>
              </a:tr>
              <a:tr h="6309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미션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030858"/>
                  </a:ext>
                </a:extLst>
              </a:tr>
              <a:tr h="6309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미션</a:t>
                      </a:r>
                      <a:r>
                        <a:rPr lang="en-US" altLang="ko-K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404858"/>
                  </a:ext>
                </a:extLst>
              </a:tr>
              <a:tr h="6309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미션</a:t>
                      </a: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942014"/>
                  </a:ext>
                </a:extLst>
              </a:tr>
              <a:tr h="6309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미션</a:t>
                      </a: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18154"/>
                  </a:ext>
                </a:extLst>
              </a:tr>
              <a:tr h="6309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미션</a:t>
                      </a: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94712"/>
                  </a:ext>
                </a:extLst>
              </a:tr>
              <a:tr h="6309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미션</a:t>
                      </a:r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74081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B4039BF-16EE-48A4-99EA-1E7D6F3BB76B}"/>
              </a:ext>
            </a:extLst>
          </p:cNvPr>
          <p:cNvSpPr/>
          <p:nvPr/>
        </p:nvSpPr>
        <p:spPr>
          <a:xfrm>
            <a:off x="9694416" y="1482572"/>
            <a:ext cx="1083075" cy="49715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6B415EE-69FB-4AD1-B326-71FD462FF77D}"/>
              </a:ext>
            </a:extLst>
          </p:cNvPr>
          <p:cNvSpPr/>
          <p:nvPr/>
        </p:nvSpPr>
        <p:spPr>
          <a:xfrm>
            <a:off x="9694415" y="2114366"/>
            <a:ext cx="1083075" cy="49715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D39E5D2-F105-48E6-9720-6B5368B45027}"/>
              </a:ext>
            </a:extLst>
          </p:cNvPr>
          <p:cNvSpPr/>
          <p:nvPr/>
        </p:nvSpPr>
        <p:spPr>
          <a:xfrm>
            <a:off x="9694415" y="2746160"/>
            <a:ext cx="1083075" cy="49715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D632965-83EA-472D-9C7D-7AF848ED5D5D}"/>
              </a:ext>
            </a:extLst>
          </p:cNvPr>
          <p:cNvSpPr/>
          <p:nvPr/>
        </p:nvSpPr>
        <p:spPr>
          <a:xfrm>
            <a:off x="9694415" y="3395710"/>
            <a:ext cx="1083075" cy="49715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6BD593A-45FD-48A1-968C-F65109D3BD32}"/>
              </a:ext>
            </a:extLst>
          </p:cNvPr>
          <p:cNvSpPr/>
          <p:nvPr/>
        </p:nvSpPr>
        <p:spPr>
          <a:xfrm>
            <a:off x="9694415" y="4009748"/>
            <a:ext cx="1083075" cy="49715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389CDEB-1670-43DC-8C2C-0F15D1BC986B}"/>
              </a:ext>
            </a:extLst>
          </p:cNvPr>
          <p:cNvSpPr/>
          <p:nvPr/>
        </p:nvSpPr>
        <p:spPr>
          <a:xfrm>
            <a:off x="9694415" y="4659298"/>
            <a:ext cx="1083075" cy="49715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D43CD7B-5CA3-45D0-8472-D5102179F940}"/>
              </a:ext>
            </a:extLst>
          </p:cNvPr>
          <p:cNvSpPr/>
          <p:nvPr/>
        </p:nvSpPr>
        <p:spPr>
          <a:xfrm>
            <a:off x="9694415" y="5250918"/>
            <a:ext cx="1083075" cy="49715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미완료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76B6E5-AFF7-4349-B98A-AD1BCE271F7D}"/>
              </a:ext>
            </a:extLst>
          </p:cNvPr>
          <p:cNvSpPr txBox="1"/>
          <p:nvPr/>
        </p:nvSpPr>
        <p:spPr>
          <a:xfrm>
            <a:off x="5379868" y="142043"/>
            <a:ext cx="344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완료 버튼 </a:t>
            </a:r>
            <a:r>
              <a:rPr lang="ko-KR" altLang="en-US"/>
              <a:t>클릭할 경우 보상 획득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F599964-CE1F-4F45-8DCC-0CE4786B8F92}"/>
              </a:ext>
            </a:extLst>
          </p:cNvPr>
          <p:cNvCxnSpPr>
            <a:endCxn id="5" idx="1"/>
          </p:cNvCxnSpPr>
          <p:nvPr/>
        </p:nvCxnSpPr>
        <p:spPr>
          <a:xfrm>
            <a:off x="7936637" y="511375"/>
            <a:ext cx="1757779" cy="12197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49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F79D3C-45A4-491B-85D7-A1185299B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3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9B58C47-77E2-4BDE-AEAB-E876B05361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2"/>
          <a:stretch/>
        </p:blipFill>
        <p:spPr>
          <a:xfrm>
            <a:off x="7226424" y="515644"/>
            <a:ext cx="5353234" cy="6334218"/>
          </a:xfrm>
          <a:prstGeom prst="rect">
            <a:avLst/>
          </a:prstGeom>
        </p:spPr>
      </p:pic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BD31A2BA-BB19-451A-8714-96F0ADF33F59}"/>
              </a:ext>
            </a:extLst>
          </p:cNvPr>
          <p:cNvSpPr/>
          <p:nvPr/>
        </p:nvSpPr>
        <p:spPr>
          <a:xfrm>
            <a:off x="514905" y="523782"/>
            <a:ext cx="6809173" cy="1313895"/>
          </a:xfrm>
          <a:prstGeom prst="wedgeRectCallout">
            <a:avLst>
              <a:gd name="adj1" fmla="val 52439"/>
              <a:gd name="adj2" fmla="val 78041"/>
            </a:avLst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난이도를 선택하자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C1333E6-AFBB-4DCA-B7EB-2D61B6885306}"/>
              </a:ext>
            </a:extLst>
          </p:cNvPr>
          <p:cNvSpPr/>
          <p:nvPr/>
        </p:nvSpPr>
        <p:spPr>
          <a:xfrm>
            <a:off x="514906" y="2574524"/>
            <a:ext cx="6711519" cy="110822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초급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6ABEA4A-D24D-49A7-B56B-F0709F756520}"/>
              </a:ext>
            </a:extLst>
          </p:cNvPr>
          <p:cNvSpPr/>
          <p:nvPr/>
        </p:nvSpPr>
        <p:spPr>
          <a:xfrm>
            <a:off x="514905" y="3845511"/>
            <a:ext cx="6711519" cy="110822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중급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4099DC3-3EE2-4234-B421-45F108249754}"/>
              </a:ext>
            </a:extLst>
          </p:cNvPr>
          <p:cNvSpPr/>
          <p:nvPr/>
        </p:nvSpPr>
        <p:spPr>
          <a:xfrm>
            <a:off x="514905" y="5136472"/>
            <a:ext cx="6711519" cy="110822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고급</a:t>
            </a:r>
          </a:p>
        </p:txBody>
      </p:sp>
    </p:spTree>
    <p:extLst>
      <p:ext uri="{BB962C8B-B14F-4D97-AF65-F5344CB8AC3E}">
        <p14:creationId xmlns:p14="http://schemas.microsoft.com/office/powerpoint/2010/main" val="425306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92633B-9116-405D-B37D-CE03EC4DE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7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344562-9EF3-461C-8B74-330227339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7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89</Words>
  <Application>Microsoft Office PowerPoint</Application>
  <PresentationFormat>와이드스크린</PresentationFormat>
  <Paragraphs>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KoPub돋움체 Bold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이지수</dc:creator>
  <cp:lastModifiedBy>이지수</cp:lastModifiedBy>
  <cp:revision>11</cp:revision>
  <dcterms:created xsi:type="dcterms:W3CDTF">2017-09-21T08:05:11Z</dcterms:created>
  <dcterms:modified xsi:type="dcterms:W3CDTF">2017-09-25T09:12:17Z</dcterms:modified>
</cp:coreProperties>
</file>