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6760fd0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6760fd0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75fc49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75fc49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Tables/Columns wrt Oracle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 Constraints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It is a rule that restricts the values for one or more columns in a table.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Constraints are used :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•To avoid invalid entry of data into table.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•To enforce rules at table level whenever a row is inserted, updated   	or deleted from the table. The constraint must be satisfied for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operation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 to succeed.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•To prevent the deletion of a table if there are dependencies from other tables.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Oracle allows user to define constraints at two levels.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1. Column level constraint : constraints are defined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along with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 the column specification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2. Table level constraint :Constraints defined after defining all the column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6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Constraints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35525"/>
            <a:ext cx="8520600" cy="4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NOT NULL - Will not allow NULL values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CHECK- Checks for the given condition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Entity Integrity: Entity is data recorded in a database.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UNIQUE- Will not allow duplicate values. NULL’s are allowed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PRIMARY KEY- Will not allow duplicate values and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 NULL’s are not allowed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Referential Integrity: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FOREIGN KEY- A column value which is derived from 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PRIMARY KEY column of another table.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Image Source: Google Images &amp; padakuu.com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0" y="2634825"/>
            <a:ext cx="3139375" cy="17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175" y="152400"/>
            <a:ext cx="3395800" cy="49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