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62ff93f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62ff93f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2ff93f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2ff93f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2ff93f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62ff93f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2ff93f7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2ff93f7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as on July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Databases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8950" y="4253800"/>
            <a:ext cx="8520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Source: https://db-engines.com/en/ranking</a:t>
            </a:r>
            <a:endParaRPr b="1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50" y="1017725"/>
            <a:ext cx="8296001" cy="32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 DATABASE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4181175"/>
            <a:ext cx="85206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Source: Google Images</a:t>
            </a:r>
            <a:endParaRPr b="1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75" y="1170125"/>
            <a:ext cx="4543125" cy="26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326000" y="1161425"/>
            <a:ext cx="35064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SQL: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RELATIONAL DATABASE MANAGEMENT SYSTEM (RDBMS)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These databases have fixed or static or predefined schema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These databases are not suited for hierarchical data storage.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These databases are best suited for complex queries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Vertically Scalable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Follows ACID property</a:t>
            </a:r>
            <a:endParaRPr sz="55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r>
              <a:rPr lang="en"/>
              <a:t> DATABASE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181175"/>
            <a:ext cx="85206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Source: </a:t>
            </a:r>
            <a:r>
              <a:rPr b="1" lang="en"/>
              <a:t>https://www.improgrammer.net/</a:t>
            </a:r>
            <a:endParaRPr b="1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70293" cy="28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209875" y="1327350"/>
            <a:ext cx="36006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NoSQL: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Non-relational or distributed database system.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They have dynamic schema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These databases are best suited for hierarchical data storage.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These databases are not so good for complex queries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Horizontally scalable</a:t>
            </a:r>
            <a:endParaRPr b="1"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Follows CAP(consistency, availability, partition tolerance)</a:t>
            </a:r>
            <a:endParaRPr sz="55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Database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114800"/>
            <a:ext cx="852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Source: Google Images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170125"/>
            <a:ext cx="3328540" cy="27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678925" y="995525"/>
            <a:ext cx="38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190" y="1548125"/>
            <a:ext cx="5026409" cy="1923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