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65ff36e6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65ff36e6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5ff36e6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65ff36e6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5ff36e6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5ff36e6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5ff36e6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65ff36e6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5ff36e6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5ff36e6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5ff36e6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65ff36e6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Connecting To DataBases</a:t>
            </a:r>
            <a:endParaRPr sz="3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Oracle,DB2,SQL Server,SAP HANA Databases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Database Connection Via Oracle SQL Developer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15"/>
              <a:t>Parameter Needed:</a:t>
            </a:r>
            <a:endParaRPr b="1" sz="5015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15"/>
              <a:t>USERNAME</a:t>
            </a:r>
            <a:endParaRPr b="1" sz="3415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15"/>
              <a:t>PASSWORD</a:t>
            </a:r>
            <a:endParaRPr b="1" sz="3415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15"/>
              <a:t>HOSTNAME</a:t>
            </a:r>
            <a:endParaRPr b="1" sz="3415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15"/>
              <a:t>PORT</a:t>
            </a:r>
            <a:endParaRPr b="1" sz="3415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15"/>
              <a:t>SID/SERVER NAME</a:t>
            </a:r>
            <a:endParaRPr b="1" sz="34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423"/>
              <a:t>Source:</a:t>
            </a:r>
            <a:r>
              <a:rPr lang="en" sz="3423"/>
              <a:t> https://docs.oracle.com/en/cloud/paas/exadata-express-cloud/csdbp/connect-sql-developer.html#GUID-00D45398-2BF3-48D5-B0E9-11979D5EAFFC</a:t>
            </a:r>
            <a:endParaRPr sz="3423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325" y="1234075"/>
            <a:ext cx="3223451" cy="17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150" y="1234075"/>
            <a:ext cx="3344150" cy="17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3150" y="3005350"/>
            <a:ext cx="3536926" cy="182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DB2</a:t>
            </a:r>
            <a:r>
              <a:rPr lang="en"/>
              <a:t> Connection Via Oracle SQL Developer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34075"/>
            <a:ext cx="85206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Step 1: Download the JDBC driver for DB2 . It will be something like db2cc4-4.18.60.jar.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/>
              <a:t>Step 2: Next go to your SQL developer. Go to Tools -&gt; Preferences -&gt; Databases -&gt; Third party JDBC drivers and click on "Add Entry". Next select the driver jar you downloaded in step 1.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/>
              <a:t>Step 3: Next go to New (Ctrl + N) and select database connection. Provide details about your connection. Don't forget to select database type as DB2 rather than oracle (see screenshot) and provide your db details.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/>
              <a:t>Step  </a:t>
            </a:r>
            <a:r>
              <a:rPr b="1" lang="en" sz="3200"/>
              <a:t>4. You can test your connection and save or connect to it. After this you should be good to execute queries on your DB2 database from SQL developer.</a:t>
            </a:r>
            <a:endParaRPr b="1"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/>
              <a:t>Parameter Needed:</a:t>
            </a:r>
            <a:endParaRPr b="1" sz="3200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/>
              <a:t>USERNAME</a:t>
            </a:r>
            <a:endParaRPr b="1" sz="3200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/>
              <a:t>PASSWORD</a:t>
            </a:r>
            <a:endParaRPr b="1" sz="3200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/>
              <a:t>HOSTNAME</a:t>
            </a:r>
            <a:endParaRPr b="1" sz="3200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/>
              <a:t>PORT</a:t>
            </a:r>
            <a:endParaRPr b="1" sz="3200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/>
              <a:t>Database</a:t>
            </a:r>
            <a:endParaRPr b="1"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423"/>
              <a:t>Source:</a:t>
            </a:r>
            <a:r>
              <a:rPr lang="en" sz="3423"/>
              <a:t> </a:t>
            </a:r>
            <a:r>
              <a:rPr lang="en" sz="3423"/>
              <a:t>http://opensourceforgeeks.blogspot.com/2015/12/using-sql-developer-for-connecting-to.html</a:t>
            </a:r>
            <a:endParaRPr sz="3423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750" y="2852475"/>
            <a:ext cx="2655850" cy="14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663" y="3027237"/>
            <a:ext cx="2273350" cy="12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200" y="2852475"/>
            <a:ext cx="2499226" cy="14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SQL Server Instance</a:t>
            </a:r>
            <a:r>
              <a:rPr lang="en" sz="2500"/>
              <a:t> Connection Via SQL Server Management Studio</a:t>
            </a:r>
            <a:endParaRPr sz="25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34075"/>
            <a:ext cx="85206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15"/>
              <a:t>Parameter Needed:</a:t>
            </a:r>
            <a:endParaRPr b="1" sz="5015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15"/>
              <a:t>Server Type</a:t>
            </a:r>
            <a:endParaRPr b="1" sz="3415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15"/>
              <a:t>Server Name</a:t>
            </a:r>
            <a:endParaRPr b="1" sz="3415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15"/>
              <a:t>Authentication (Windows/SQL Server)</a:t>
            </a:r>
            <a:endParaRPr b="1" sz="3415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15"/>
              <a:t>User ID</a:t>
            </a:r>
            <a:endParaRPr b="1" sz="3415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15"/>
              <a:t>Password</a:t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423"/>
              <a:t>Source:</a:t>
            </a:r>
            <a:r>
              <a:rPr lang="en" sz="3423"/>
              <a:t> </a:t>
            </a:r>
            <a:r>
              <a:rPr lang="en" sz="3423"/>
              <a:t>https://docs.microsoft.com/en-us/sql/ssms/quickstarts/ssms-connect-query-sql-server?view=sql-server-ver15</a:t>
            </a:r>
            <a:endParaRPr sz="3423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623" y="1168311"/>
            <a:ext cx="1892350" cy="17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825" y="1191661"/>
            <a:ext cx="2675325" cy="18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6650" y="3037468"/>
            <a:ext cx="2675325" cy="177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7825" y="3037475"/>
            <a:ext cx="2675325" cy="18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 HANA</a:t>
            </a:r>
            <a:r>
              <a:rPr lang="en"/>
              <a:t> Database Connection Via SAP HANA Studio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34075"/>
            <a:ext cx="85206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/>
              <a:t>Step 1: Open SAP HANA studio</a:t>
            </a:r>
            <a:endParaRPr b="1" sz="2150"/>
          </a:p>
          <a:p>
            <a:pPr indent="0" lvl="0" marL="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Step 2: Open the SAP HANA Development perspective.</a:t>
            </a:r>
            <a:endParaRPr b="1" sz="2150"/>
          </a:p>
          <a:p>
            <a:pPr indent="0" lvl="0" marL="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Step 3: In the Systems view, click [+] Add System... and choose Add System…</a:t>
            </a:r>
            <a:endParaRPr b="1" sz="2150"/>
          </a:p>
          <a:p>
            <a:pPr indent="0" lvl="0" marL="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Step 4: Type the details of the SAP HANA system in the following fields</a:t>
            </a:r>
            <a:endParaRPr b="1" sz="2150"/>
          </a:p>
          <a:p>
            <a:pPr indent="0" lvl="0" marL="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    1.  HostName</a:t>
            </a:r>
            <a:endParaRPr b="1" sz="2150"/>
          </a:p>
          <a:p>
            <a:pPr indent="0" lvl="0" marL="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    2. Instance Number </a:t>
            </a:r>
            <a:endParaRPr b="1" sz="2150"/>
          </a:p>
          <a:p>
            <a:pPr indent="0" lvl="0" marL="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   3. Description </a:t>
            </a:r>
            <a:endParaRPr b="1" sz="2150"/>
          </a:p>
          <a:p>
            <a:pPr indent="0" lvl="0" marL="0" marR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50"/>
              <a:t>Step 5: Click NEXT, Enter Username and password by Database User Authentication </a:t>
            </a:r>
            <a:endParaRPr b="1" sz="2150"/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423"/>
              <a:t>Source:</a:t>
            </a:r>
            <a:r>
              <a:rPr lang="en" sz="3423"/>
              <a:t> </a:t>
            </a:r>
            <a:r>
              <a:rPr lang="en" sz="3423"/>
              <a:t>https://help.sap.com/viewer/400066065a1b46cf91df0ab436404ddc/2.0.02/en-US/abedb1c22b0746a8a44a38b810c99b58.html</a:t>
            </a:r>
            <a:endParaRPr sz="3423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950" y="1261675"/>
            <a:ext cx="2357026" cy="23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200" y="1261675"/>
            <a:ext cx="2446492" cy="234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29300" y="16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Databases from R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34075"/>
            <a:ext cx="8520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For guide: https://db.rstudio.com/databases/</a:t>
            </a:r>
            <a:endParaRPr sz="10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00" y="737414"/>
            <a:ext cx="8832299" cy="403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8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Databases from Python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34075"/>
            <a:ext cx="85206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423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50" y="653350"/>
            <a:ext cx="7792325" cy="43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