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772c720f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772c720f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772c720f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772c720f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772c720f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772c720f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sqlservertutorial.net/sql-server-basics/sql-server-select/" TargetMode="External"/><Relationship Id="rId4" Type="http://schemas.openxmlformats.org/officeDocument/2006/relationships/hyperlink" Target="https://www.sqlservertutorial.net/sql-server-basics/sql-server-insert/" TargetMode="External"/><Relationship Id="rId9" Type="http://schemas.openxmlformats.org/officeDocument/2006/relationships/image" Target="../media/image2.png"/><Relationship Id="rId5" Type="http://schemas.openxmlformats.org/officeDocument/2006/relationships/hyperlink" Target="https://www.sqlservertutorial.net/sql-server-basics/sql-server-update/" TargetMode="External"/><Relationship Id="rId6" Type="http://schemas.openxmlformats.org/officeDocument/2006/relationships/hyperlink" Target="https://www.sqlservertutorial.net/sql-server-basics/sql-server-delete/" TargetMode="External"/><Relationship Id="rId7" Type="http://schemas.openxmlformats.org/officeDocument/2006/relationships/hyperlink" Target="https://www.sqlservertutorial.net/sql-server-basics/sql-server-merge/" TargetMode="External"/><Relationship Id="rId8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microsoft.com/en-us/sql/t-sql/queries/with-common-table-expression-transact-sql?view=sql-server-ver15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800"/>
              <a:t>Common Table Expressions</a:t>
            </a:r>
            <a:endParaRPr sz="480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CTEs in Microsoft SQL Server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CTEs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 CTE allows you to define a temporary named result set that available temporarily in the execution scope of a statement such as </a:t>
            </a:r>
            <a:r>
              <a:rPr b="1" lang="en" sz="1400">
                <a:solidFill>
                  <a:schemeClr val="hlink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/>
              </a:rPr>
              <a:t>SELECT</a:t>
            </a:r>
            <a:r>
              <a:rPr b="1" lang="en" sz="14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b="1" lang="en" sz="1400">
                <a:solidFill>
                  <a:schemeClr val="hlink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4"/>
              </a:rPr>
              <a:t>INSERT</a:t>
            </a:r>
            <a:r>
              <a:rPr b="1" lang="en" sz="14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b="1" lang="en" sz="1400">
                <a:solidFill>
                  <a:schemeClr val="hlink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5"/>
              </a:rPr>
              <a:t>UPDATE</a:t>
            </a:r>
            <a:r>
              <a:rPr b="1" lang="en" sz="14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b="1" lang="en" sz="1400">
                <a:solidFill>
                  <a:schemeClr val="hlink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6"/>
              </a:rPr>
              <a:t>DELETE</a:t>
            </a:r>
            <a:r>
              <a:rPr b="1" lang="en" sz="14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or </a:t>
            </a:r>
            <a:r>
              <a:rPr b="1" lang="en" sz="1400">
                <a:solidFill>
                  <a:schemeClr val="hlink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7"/>
              </a:rPr>
              <a:t>MERGE</a:t>
            </a:r>
            <a:r>
              <a:rPr b="1" lang="en" sz="1400">
                <a:latin typeface="Georgia"/>
                <a:ea typeface="Georgia"/>
                <a:cs typeface="Georgia"/>
                <a:sym typeface="Georgia"/>
              </a:rPr>
              <a:t>.</a:t>
            </a:r>
            <a:endParaRPr b="1"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4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Syntax</a:t>
            </a:r>
            <a:endParaRPr b="1" sz="17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4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4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0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WITH expression_name [ ( column_name [,...n] ) ] AS ( CTE_query_definition )</a:t>
            </a:r>
            <a:endParaRPr b="1" sz="10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Select [Column1,Column2,Column3 …..] from expression_name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4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1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40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33275" y="3041250"/>
            <a:ext cx="4064350" cy="186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7475" y="3041253"/>
            <a:ext cx="4208950" cy="186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Non-Recursive CTEs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112125" y="1234075"/>
            <a:ext cx="8927400" cy="3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Non-Recursive CTEs are simple where the CTE doesn’t use any recursion, or repeated processing in of a sub-routine.</a:t>
            </a:r>
            <a:endParaRPr b="1" sz="48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rgbClr val="38761D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-- Define the CTE expression name and column list.  </a:t>
            </a:r>
            <a:endParaRPr b="1" sz="3650">
              <a:solidFill>
                <a:srgbClr val="38761D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65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WITH Sales_CTE (SalesPersonID, SalesOrderID, SalesYear)  AS  </a:t>
            </a:r>
            <a:endParaRPr b="1" sz="365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rgbClr val="38761D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-- Define the CTE query.  </a:t>
            </a:r>
            <a:endParaRPr b="1" sz="365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65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(  SELECT SalesPersonID, SalesOrderID, YEAR(OrderDate) AS SalesYear  FROM Sales.SalesOrderHeader   WHERE SalesPersonID IS NOT NULL  )  </a:t>
            </a:r>
            <a:endParaRPr b="1" sz="365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rgbClr val="38761D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-- Define the outer query referencing the CTE name.  </a:t>
            </a:r>
            <a:endParaRPr b="1" sz="365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65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SELECT SalesPersonID, COUNT(SalesOrderID) AS TotalSales, SalesYear  FROM Sales_CTE  </a:t>
            </a:r>
            <a:endParaRPr b="1" sz="365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65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GROUP BY SalesYear, SalesPersonID  </a:t>
            </a:r>
            <a:endParaRPr b="1" sz="365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365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ORDER BY SalesPersonID, SalesYear;  </a:t>
            </a:r>
            <a:endParaRPr b="1" sz="365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CTE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154175" y="1017725"/>
            <a:ext cx="8885400" cy="39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Recursive CTEs are use repeated procedural loops aka recursion. The recursive query call themselves until the query satisfied the condition.</a:t>
            </a:r>
            <a:endParaRPr b="1" sz="12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WITH DirectReports(ManagerID, EmployeeID, Title, EmployeeLevel) AS   </a:t>
            </a:r>
            <a:endParaRPr b="1" sz="12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(  SELECT ManagerID, EmployeeID, Title, 0 AS EmployeeLevel  FROM dbo.MyEmployees   </a:t>
            </a:r>
            <a:endParaRPr b="1" sz="12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 WHERE ManagerID IS NULL  </a:t>
            </a:r>
            <a:endParaRPr b="1" sz="12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 UNION ALL  </a:t>
            </a:r>
            <a:endParaRPr b="1" sz="12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 SELECT e.ManagerID, e.EmployeeID, e.Title, EmployeeLevel + 1  FROM dbo.MyEmployees AS e  </a:t>
            </a:r>
            <a:endParaRPr b="1" sz="12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     INNER JOIN DirectReports AS d  ON e.ManagerID = d.EmployeeID   )  </a:t>
            </a:r>
            <a:endParaRPr b="1" sz="12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SELECT ManagerID, EmployeeID, Title, EmployeeLevel   FROM DirectReports  </a:t>
            </a:r>
            <a:endParaRPr b="1" sz="12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ORDER BY ManagerID;  </a:t>
            </a:r>
            <a:endParaRPr b="1" sz="12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Source: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WITH common_table_expression (Transact-SQL) - SQL Server | Microsoft Docs</a:t>
            </a:r>
            <a:endParaRPr b="1" sz="12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