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8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9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7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6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C35239-2E88-445B-AE9C-CF6FFE7C8E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84311F-7A7C-4748-9158-1224C019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car+evalua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99CC6E-FD64-4B7D-9BEC-028CAD3F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676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68C97-4838-44A8-8190-DC2E33529EB5}"/>
              </a:ext>
            </a:extLst>
          </p:cNvPr>
          <p:cNvSpPr txBox="1"/>
          <p:nvPr/>
        </p:nvSpPr>
        <p:spPr>
          <a:xfrm>
            <a:off x="561702" y="300634"/>
            <a:ext cx="4075612" cy="5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Copperplate Gothic Bold" panose="020E0705020206020404" pitchFamily="34" charset="0"/>
              </a:rPr>
              <a:t>AI</a:t>
            </a:r>
            <a:r>
              <a:rPr lang="en-US" sz="3200" b="1" dirty="0" err="1">
                <a:solidFill>
                  <a:srgbClr val="FF0000"/>
                </a:solidFill>
                <a:latin typeface="Copperplate Gothic Bold" panose="020E0705020206020404" pitchFamily="34" charset="0"/>
              </a:rPr>
              <a:t>@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blueprint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8DC19-FC0B-417F-8DCC-2CE125BF2567}"/>
              </a:ext>
            </a:extLst>
          </p:cNvPr>
          <p:cNvSpPr txBox="1"/>
          <p:nvPr/>
        </p:nvSpPr>
        <p:spPr>
          <a:xfrm>
            <a:off x="561702" y="911348"/>
            <a:ext cx="316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Abhishek Jaiswal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FF8F69F-1C06-4533-8B1B-A6CE846A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676433"/>
            <a:ext cx="4767942" cy="564756"/>
          </a:xfrm>
        </p:spPr>
        <p:txBody>
          <a:bodyPr/>
          <a:lstStyle/>
          <a:p>
            <a:r>
              <a:rPr lang="en-US" b="1" dirty="0"/>
              <a:t>Car Evaluation Data Set: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61706-49CB-46E3-A84C-0AD43EB36787}"/>
              </a:ext>
            </a:extLst>
          </p:cNvPr>
          <p:cNvSpPr txBox="1"/>
          <p:nvPr/>
        </p:nvSpPr>
        <p:spPr>
          <a:xfrm>
            <a:off x="1227910" y="3241189"/>
            <a:ext cx="10424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70C0"/>
                </a:solidFill>
              </a:rPr>
              <a:t>Details about Data set used.</a:t>
            </a:r>
          </a:p>
          <a:p>
            <a:r>
              <a:rPr lang="en-US" sz="1400" dirty="0"/>
              <a:t>Link: </a:t>
            </a:r>
            <a:r>
              <a:rPr lang="en-US" sz="1400" dirty="0">
                <a:hlinkClick r:id="rId3"/>
              </a:rPr>
              <a:t>http://archive.ics.uci.edu/ml/datasets/car+evaluation</a:t>
            </a:r>
            <a:endParaRPr lang="en-US" sz="1400" dirty="0"/>
          </a:p>
          <a:p>
            <a:r>
              <a:rPr lang="en-US" sz="1400" b="1" dirty="0"/>
              <a:t>Data Set Characteristics     : </a:t>
            </a:r>
            <a:r>
              <a:rPr lang="en-US" sz="1400" dirty="0"/>
              <a:t>Multivariate</a:t>
            </a:r>
          </a:p>
          <a:p>
            <a:r>
              <a:rPr lang="en-US" sz="1400" b="1" dirty="0"/>
              <a:t>Number of Instances            : </a:t>
            </a:r>
            <a:r>
              <a:rPr lang="en-US" sz="1400" dirty="0"/>
              <a:t>1728</a:t>
            </a:r>
          </a:p>
          <a:p>
            <a:r>
              <a:rPr lang="en-US" sz="1400" b="1" dirty="0"/>
              <a:t>Attribute Characteristics    : </a:t>
            </a:r>
            <a:r>
              <a:rPr lang="en-US" sz="1400" dirty="0"/>
              <a:t>Categorical</a:t>
            </a:r>
          </a:p>
          <a:p>
            <a:r>
              <a:rPr lang="en-US" sz="1400" b="1" dirty="0"/>
              <a:t>Number of Attributes:         :  </a:t>
            </a:r>
            <a:r>
              <a:rPr lang="en-US" sz="1400" dirty="0"/>
              <a:t>6 (</a:t>
            </a:r>
            <a:r>
              <a:rPr lang="en-US" sz="1400" b="1" i="1" dirty="0"/>
              <a:t>buying/maint/doors/persons/lug_boot/safety</a:t>
            </a:r>
            <a:r>
              <a:rPr lang="en-US" sz="1400" dirty="0"/>
              <a:t>)</a:t>
            </a:r>
          </a:p>
          <a:p>
            <a:r>
              <a:rPr lang="en-US" sz="1400" b="1" dirty="0"/>
              <a:t>Target/class                              : 4 levels(unacc/acc/good/vgood)</a:t>
            </a:r>
            <a:endParaRPr lang="en-US" sz="1400" dirty="0"/>
          </a:p>
          <a:p>
            <a:r>
              <a:rPr lang="en-US" sz="1400" b="1" dirty="0"/>
              <a:t>Date Donated                          : </a:t>
            </a:r>
            <a:r>
              <a:rPr lang="en-US" sz="1400" dirty="0"/>
              <a:t>1997-06-01</a:t>
            </a:r>
          </a:p>
          <a:p>
            <a:r>
              <a:rPr lang="en-US" sz="1400" b="1" dirty="0"/>
              <a:t>Associated Tasks:                   : </a:t>
            </a:r>
            <a:r>
              <a:rPr lang="en-US" sz="1400" dirty="0"/>
              <a:t>Classification</a:t>
            </a:r>
            <a:endParaRPr lang="en-US" sz="1400" b="1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D9F016E-BDB7-43A7-A6C2-774B467B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1352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38C36F1-8C1B-429A-89E9-EE7FAD65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1352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40DC64A-371E-4A00-AAD6-09F899A80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1352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A61E72-C079-418E-9C92-8E65AA444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911" y="5352865"/>
            <a:ext cx="3148148" cy="1441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108E7B-BDAD-4ADC-AD4A-F8543AAC60E2}"/>
              </a:ext>
            </a:extLst>
          </p:cNvPr>
          <p:cNvSpPr txBox="1"/>
          <p:nvPr/>
        </p:nvSpPr>
        <p:spPr>
          <a:xfrm>
            <a:off x="457200" y="1722324"/>
            <a:ext cx="280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easy2insure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5CAD98-BA1A-4BB5-9FFD-F1E22DE7AC22}"/>
              </a:ext>
            </a:extLst>
          </p:cNvPr>
          <p:cNvSpPr txBox="1"/>
          <p:nvPr/>
        </p:nvSpPr>
        <p:spPr>
          <a:xfrm>
            <a:off x="457200" y="2245544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Bangalore, India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EE218C-165C-47A6-8178-2850EC2DC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886" y="3160838"/>
            <a:ext cx="4942114" cy="36971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4D63C2-1B75-4F9B-89B6-F1B7AB676A23}"/>
              </a:ext>
            </a:extLst>
          </p:cNvPr>
          <p:cNvSpPr txBox="1"/>
          <p:nvPr/>
        </p:nvSpPr>
        <p:spPr>
          <a:xfrm>
            <a:off x="7249886" y="2756784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Visualization of Target/Class: Using Tableau</a:t>
            </a:r>
          </a:p>
        </p:txBody>
      </p:sp>
    </p:spTree>
    <p:extLst>
      <p:ext uri="{BB962C8B-B14F-4D97-AF65-F5344CB8AC3E}">
        <p14:creationId xmlns:p14="http://schemas.microsoft.com/office/powerpoint/2010/main" val="273741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EDF90A-8D96-4F5A-80C8-50F2CF06931E}"/>
              </a:ext>
            </a:extLst>
          </p:cNvPr>
          <p:cNvSpPr txBox="1"/>
          <p:nvPr/>
        </p:nvSpPr>
        <p:spPr>
          <a:xfrm>
            <a:off x="1672046" y="222069"/>
            <a:ext cx="10519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Business case:</a:t>
            </a:r>
          </a:p>
          <a:p>
            <a:r>
              <a:rPr lang="en-US" sz="1600" dirty="0"/>
              <a:t>On the basis of class/Target, cars will be evaluated for getting car insurance of 2 types:</a:t>
            </a:r>
          </a:p>
          <a:p>
            <a:pPr marL="342900" indent="-342900">
              <a:buAutoNum type="arabicPeriod"/>
            </a:pPr>
            <a:r>
              <a:rPr lang="en-US" sz="1600" dirty="0"/>
              <a:t>If a Car class is </a:t>
            </a:r>
            <a:r>
              <a:rPr lang="en-US" sz="1600" b="1" i="1" dirty="0"/>
              <a:t>vgood or good</a:t>
            </a:r>
            <a:r>
              <a:rPr lang="en-US" sz="1600" dirty="0"/>
              <a:t>, then that car can get complete cover</a:t>
            </a:r>
          </a:p>
          <a:p>
            <a:pPr marL="342900" indent="-342900">
              <a:buAutoNum type="arabicPeriod"/>
            </a:pPr>
            <a:r>
              <a:rPr lang="en-US" sz="1600" dirty="0"/>
              <a:t>If a Car class is </a:t>
            </a:r>
            <a:r>
              <a:rPr lang="en-US" sz="1600" b="1" i="1" dirty="0"/>
              <a:t>acc or unacc</a:t>
            </a:r>
            <a:r>
              <a:rPr lang="en-US" sz="1600" dirty="0"/>
              <a:t>, then it will get partial cover.  </a:t>
            </a:r>
          </a:p>
          <a:p>
            <a:endParaRPr lang="en-US" b="1" i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F1F70-691A-4E43-9FA6-4A2107E2D4F4}"/>
              </a:ext>
            </a:extLst>
          </p:cNvPr>
          <p:cNvSpPr txBox="1"/>
          <p:nvPr/>
        </p:nvSpPr>
        <p:spPr>
          <a:xfrm>
            <a:off x="1672046" y="1699397"/>
            <a:ext cx="50683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 Algorithm used:</a:t>
            </a:r>
          </a:p>
          <a:p>
            <a:r>
              <a:rPr lang="en-US" sz="1400" b="1" i="1" dirty="0"/>
              <a:t>Naive Bayes Algorithm:                       Accuracy:85.11%</a:t>
            </a:r>
          </a:p>
          <a:p>
            <a:r>
              <a:rPr lang="en-US" sz="1400" b="1" i="1" dirty="0"/>
              <a:t>k-Nearest Neighbors Algorithm:      Accuracy:90.11%</a:t>
            </a:r>
          </a:p>
          <a:p>
            <a:r>
              <a:rPr lang="en-US" sz="1400" b="1" i="1" dirty="0"/>
              <a:t>Decision Tree Algorithm:                     Accuracy:92.13% </a:t>
            </a:r>
          </a:p>
          <a:p>
            <a:r>
              <a:rPr lang="en-US" sz="1400" b="1" i="1" dirty="0"/>
              <a:t>CART Algorithm:                                     Accuracy:70.05%</a:t>
            </a:r>
          </a:p>
          <a:p>
            <a:r>
              <a:rPr lang="en-US" sz="1400" b="1" i="1" dirty="0"/>
              <a:t>C50 Algorithm:                                         Accuracy:95.83%</a:t>
            </a:r>
          </a:p>
          <a:p>
            <a:r>
              <a:rPr lang="en-US" sz="1400" b="1" i="1" dirty="0">
                <a:highlight>
                  <a:srgbClr val="FFFF00"/>
                </a:highlight>
              </a:rPr>
              <a:t>Random Forest Algorithm:                 Accuracy:98.21%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FD447-177F-4A87-81BE-9A5239EC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023" y="1699397"/>
            <a:ext cx="4706983" cy="165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9871F-C140-496E-A652-8D0FF1528AD6}"/>
              </a:ext>
            </a:extLst>
          </p:cNvPr>
          <p:cNvSpPr txBox="1"/>
          <p:nvPr/>
        </p:nvSpPr>
        <p:spPr>
          <a:xfrm>
            <a:off x="6932023" y="3598297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Shinyapps.io used for model deployment.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ED710-5832-4762-9B92-8A8A9E8E7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23" y="4118557"/>
            <a:ext cx="4804020" cy="2647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8B93E-C458-4A1D-8F99-ED76516E4C59}"/>
              </a:ext>
            </a:extLst>
          </p:cNvPr>
          <p:cNvSpPr txBox="1"/>
          <p:nvPr/>
        </p:nvSpPr>
        <p:spPr>
          <a:xfrm>
            <a:off x="1672046" y="3376779"/>
            <a:ext cx="50683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Future Scope:</a:t>
            </a:r>
          </a:p>
          <a:p>
            <a:r>
              <a:rPr lang="en-US" b="1" i="1" dirty="0"/>
              <a:t>In Sample:</a:t>
            </a:r>
          </a:p>
          <a:p>
            <a:pPr marL="342900" indent="-342900">
              <a:buAutoNum type="arabicPeriod"/>
            </a:pPr>
            <a:r>
              <a:rPr lang="en-US" sz="1400" dirty="0"/>
              <a:t>We can add many attributes like color, mileage, model, vehicle type, fuel type </a:t>
            </a:r>
            <a:r>
              <a:rPr lang="en-US" sz="1400" dirty="0" err="1"/>
              <a:t>etc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We need to increase number of sample size.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b="1" i="1" dirty="0"/>
              <a:t>In UI:</a:t>
            </a:r>
          </a:p>
          <a:p>
            <a:pPr marL="342900" indent="-342900">
              <a:buAutoNum type="arabicPeriod"/>
            </a:pPr>
            <a:r>
              <a:rPr lang="en-US" sz="1400" dirty="0"/>
              <a:t>Integration with chatbot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b="1" i="1" dirty="0"/>
              <a:t>In Business:</a:t>
            </a:r>
          </a:p>
          <a:p>
            <a:r>
              <a:rPr lang="en-US" sz="1400" dirty="0"/>
              <a:t>1.  Tap in to market of buying , selling and getting loans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757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3002</TotalTime>
  <Words>277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Copperplate Gothic Bold</vt:lpstr>
      <vt:lpstr>Corbel</vt:lpstr>
      <vt:lpstr>Parallax</vt:lpstr>
      <vt:lpstr>Car Evaluation Data Set: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Jaiswal, Abhishek B.</dc:creator>
  <cp:lastModifiedBy>Jaiswal, Abhishek B.</cp:lastModifiedBy>
  <cp:revision>21</cp:revision>
  <dcterms:created xsi:type="dcterms:W3CDTF">2017-11-15T10:02:50Z</dcterms:created>
  <dcterms:modified xsi:type="dcterms:W3CDTF">2017-12-27T11:55:57Z</dcterms:modified>
</cp:coreProperties>
</file>