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7" r:id="rId3"/>
    <p:sldId id="498" r:id="rId4"/>
    <p:sldId id="464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C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3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3FEA0-7203-4632-9EBA-5BDD5F343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C1C01-854E-413B-AC2D-1A38E097F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9930C-C196-4EE3-996D-8CD980BC0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03CC3-C793-400B-BD85-9FB40B70D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0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33907-4FEC-40BD-8240-0254EDCC0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B8E1C-21B8-4F82-A03E-8F4AEF957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1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943A6-3518-46D0-8284-0B4E6DEA8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9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6C78A-CE68-4BAF-AD65-DCC2D15F4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31504-033C-4AE3-AE1C-9E02570FC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81830-5236-4EFB-9D24-A4274F1CB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9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0C39E-09B8-432B-977A-522C785FE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5F9C4DFC-8D79-4942-AD3E-29181ACB0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Students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0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1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Output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3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5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4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Output0507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x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y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while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(x &lt; 10)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{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		y = x + 2;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		x = y + 3;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1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Output0508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x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y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while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(x &lt; 10)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{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		y = x * 2;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		x++;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Output0509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x = 2;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while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(x &lt; 10)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{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		if (x % 2 == 0)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     			x+=2;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		else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     			x++;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}     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65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Output0510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	public static void main (String </a:t>
            </a:r>
            <a:r>
              <a:rPr lang="en-US" sz="2700" dirty="0" err="1" smtClean="0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7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x = 2;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   	do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   	{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      		if (x % 2 == 0)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      		x+=2;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      		else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      		x++;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   	}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   	while (x &lt; 10);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7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40000"/>
              </a:lnSpc>
            </a:pPr>
            <a:endParaRPr lang="en-US" sz="27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Output0511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public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{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x = 10;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y = 20;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do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{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	x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= y + 2;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	y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= x - 2;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}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while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(x &lt; y);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}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61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Output0512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x = 10;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y = 1;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do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   if (x % 2 == 0)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      x += 5;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   else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      y += 2;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while (y &lt; x);      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1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Output0513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	public static void main (String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x = 1;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y = 3;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z = 5;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		while (z &gt; x + y)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{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   		x = y + z;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   		y = x + z;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   		z = x - y;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}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("z = " + z);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30000"/>
              </a:lnSpc>
            </a:pPr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public class Output0514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	public static void main (String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x = 1;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y = 2;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z = 3;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for (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k = 1; k &lt;= 10; k++)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{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   		x = y + z;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   		y = x + z;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   		z = x - y;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}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("z = " + z);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30000"/>
              </a:lnSpc>
            </a:pPr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public class Output0515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	public static void main (String </a:t>
            </a:r>
            <a:r>
              <a:rPr lang="en-US" sz="2300" dirty="0" err="1" smtClean="0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3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x = 168; </a:t>
            </a:r>
            <a:r>
              <a:rPr lang="en-US" sz="23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y = 90; </a:t>
            </a:r>
            <a:r>
              <a:rPr lang="en-US" sz="23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z = 0;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		do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		{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   		z = x % y;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   		if (z == 0)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      			</a:t>
            </a:r>
            <a:r>
              <a:rPr lang="en-US" sz="23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   		else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   		{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       		x = y;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       		y = z;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   		}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		}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		while (z != 0);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>
              <a:lnSpc>
                <a:spcPct val="110000"/>
              </a:lnSpc>
            </a:pP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sz="23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Output Programs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534400" cy="4832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These slides will present a variety of small programs.  Each program has a control structure that was introduced in this chapter.  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Our concern will be with the output of each program, and more importantly, to develop a way to determine program output correctly for programs that involve control structures.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You can expect that on quizzes and/or tests only a program segment or a method is shown.  </a:t>
            </a:r>
          </a:p>
        </p:txBody>
      </p:sp>
    </p:spTree>
    <p:extLst>
      <p:ext uri="{BB962C8B-B14F-4D97-AF65-F5344CB8AC3E}">
        <p14:creationId xmlns:p14="http://schemas.microsoft.com/office/powerpoint/2010/main" val="33848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 smtClean="0">
                <a:latin typeface="Arial Black" pitchFamily="34" charset="0"/>
                <a:cs typeface="Arial" charset="0"/>
              </a:rPr>
            </a:br>
            <a:r>
              <a:rPr lang="en-US" sz="4000" smtClean="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54943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 </a:t>
            </a:r>
            <a:r>
              <a:rPr lang="en-US" sz="2700" i="1">
                <a:latin typeface="Arial" charset="0"/>
                <a:sym typeface="Symbol" pitchFamily="18" charset="2"/>
              </a:rPr>
              <a:t>“For Teachers”</a:t>
            </a:r>
            <a:r>
              <a:rPr lang="en-US" sz="2700">
                <a:latin typeface="Arial" charset="0"/>
                <a:sym typeface="Symbol" pitchFamily="18" charset="2"/>
              </a:rPr>
              <a:t>  version of this presentation has 2 slides for each program.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second shows the program, worked out solution, and output.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</a:t>
            </a:r>
            <a:r>
              <a:rPr lang="en-US" sz="2700" i="1">
                <a:latin typeface="Arial" charset="0"/>
                <a:sym typeface="Symbol" pitchFamily="18" charset="2"/>
              </a:rPr>
              <a:t>“For Students”</a:t>
            </a:r>
            <a:r>
              <a:rPr lang="en-US" sz="270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solution or output.  Students are 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expected to work out the solutions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Output0501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for (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x = 1; x &lt; 8; x++)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dirty="0">
                <a:sym typeface="Symbol" pitchFamily="18" charset="2"/>
              </a:rPr>
              <a:t> 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Output0502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for (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x = 1; x &lt;= 8; x++)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dirty="0">
                <a:sym typeface="Symbol" pitchFamily="18" charset="2"/>
              </a:rPr>
              <a:t> 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Output0503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for (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x = 0; x &lt;= 8; x+=2)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dirty="0">
                <a:sym typeface="Symbol" pitchFamily="18" charset="2"/>
              </a:rPr>
              <a:t> 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07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Output0504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x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y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for (y = 1; y &lt;= 25; y++)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	y+=5;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(y);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 </a:t>
            </a: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Output0505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public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x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y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for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(x = 1; x &gt; 1; x--)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		y++;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Output0506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x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y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	while (x &lt; 5)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++;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= y;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297</Words>
  <Application>Microsoft Office PowerPoint</Application>
  <PresentationFormat>On-screen Show (4:3)</PresentationFormat>
  <Paragraphs>255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PowerPoint Presentation</vt:lpstr>
      <vt:lpstr>Output Programs</vt:lpstr>
      <vt:lpstr>Teacher/Student Versions, Tablet PCs, and 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478</cp:revision>
  <dcterms:created xsi:type="dcterms:W3CDTF">2003-07-04T03:08:29Z</dcterms:created>
  <dcterms:modified xsi:type="dcterms:W3CDTF">2013-05-22T15:22:36Z</dcterms:modified>
</cp:coreProperties>
</file>