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7" r:id="rId3"/>
    <p:sldId id="498" r:id="rId4"/>
    <p:sldId id="464" r:id="rId5"/>
    <p:sldId id="481" r:id="rId6"/>
    <p:sldId id="466" r:id="rId7"/>
    <p:sldId id="482" r:id="rId8"/>
    <p:sldId id="467" r:id="rId9"/>
    <p:sldId id="483" r:id="rId10"/>
    <p:sldId id="468" r:id="rId11"/>
    <p:sldId id="484" r:id="rId12"/>
    <p:sldId id="469" r:id="rId13"/>
    <p:sldId id="485" r:id="rId14"/>
    <p:sldId id="470" r:id="rId15"/>
    <p:sldId id="486" r:id="rId16"/>
    <p:sldId id="471" r:id="rId17"/>
    <p:sldId id="487" r:id="rId18"/>
    <p:sldId id="472" r:id="rId19"/>
    <p:sldId id="488" r:id="rId20"/>
    <p:sldId id="473" r:id="rId21"/>
    <p:sldId id="489" r:id="rId22"/>
    <p:sldId id="474" r:id="rId23"/>
    <p:sldId id="490" r:id="rId24"/>
    <p:sldId id="475" r:id="rId25"/>
    <p:sldId id="491" r:id="rId26"/>
    <p:sldId id="476" r:id="rId27"/>
    <p:sldId id="492" r:id="rId28"/>
    <p:sldId id="477" r:id="rId29"/>
    <p:sldId id="493" r:id="rId30"/>
    <p:sldId id="478" r:id="rId31"/>
    <p:sldId id="494" r:id="rId32"/>
    <p:sldId id="479" r:id="rId33"/>
    <p:sldId id="49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3FEA0-7203-4632-9EBA-5BDD5F34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1C01-854E-413B-AC2D-1A38E097F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9930C-C196-4EE3-996D-8CD980BC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3CC3-C793-400B-BD85-9FB40B70D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3907-4FEC-40BD-8240-0254EDCC0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8E1C-21B8-4F82-A03E-8F4AEF957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43A6-3518-46D0-8284-0B4E6DEA8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C78A-CE68-4BAF-AD65-DCC2D15F4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1504-033C-4AE3-AE1C-9E02570F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81830-5236-4EFB-9D24-A4274F1CB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0C39E-09B8-432B-977A-522C785FE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F9C4DFC-8D79-4942-AD3E-29181ACB0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5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Output0504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(y = 1; y &lt;= 25; y++)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y+=5;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 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707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Output0504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(y = 1; y &lt;= 25; y++)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y+=5;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 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8969" name="Group 281"/>
          <p:cNvGraphicFramePr>
            <a:graphicFrameLocks noGrp="1"/>
          </p:cNvGraphicFramePr>
          <p:nvPr/>
        </p:nvGraphicFramePr>
        <p:xfrm>
          <a:off x="5257800" y="1524000"/>
          <a:ext cx="3733800" cy="4900968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1828800"/>
              </a:tblGrid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12345" name="Picture 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775"/>
            <a:ext cx="4191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Output0505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= 1; x &gt; 1; x--)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72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Output0505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for (x = 1; x &gt; 1; x--)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y++;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9770" name="Group 58"/>
          <p:cNvGraphicFramePr>
            <a:graphicFrameLocks noGrp="1"/>
          </p:cNvGraphicFramePr>
          <p:nvPr/>
        </p:nvGraphicFramePr>
        <p:xfrm>
          <a:off x="5105400" y="1676400"/>
          <a:ext cx="3733800" cy="825039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1828800"/>
              </a:tblGrid>
              <a:tr h="408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8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0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14353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65532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Output0506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while (x &lt; 5)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y;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72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Output0506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while (x &lt; 5)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		y++;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		x = y;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	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0792" name="Group 56"/>
          <p:cNvGraphicFramePr>
            <a:graphicFrameLocks noGrp="1"/>
          </p:cNvGraphicFramePr>
          <p:nvPr/>
        </p:nvGraphicFramePr>
        <p:xfrm>
          <a:off x="4953000" y="1676400"/>
          <a:ext cx="3733800" cy="2866827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1828800"/>
              </a:tblGrid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421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76850"/>
            <a:ext cx="52578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 = x + 2;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x = y + 3;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Output0507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 = x + 2;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x = y + 3;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1800" name="Group 40"/>
          <p:cNvGraphicFramePr>
            <a:graphicFrameLocks noGrp="1"/>
          </p:cNvGraphicFramePr>
          <p:nvPr/>
        </p:nvGraphicFramePr>
        <p:xfrm>
          <a:off x="4648200" y="1949450"/>
          <a:ext cx="3733800" cy="1633656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1828800"/>
              </a:tblGrid>
              <a:tr h="40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1845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76850"/>
            <a:ext cx="52578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1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Output0508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y = x *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x++;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Output0508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x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y = 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while (x &lt; 10)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y = x * 2;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x++;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2880" name="Group 96"/>
          <p:cNvGraphicFramePr>
            <a:graphicFrameLocks noGrp="1"/>
          </p:cNvGraphicFramePr>
          <p:nvPr/>
        </p:nvGraphicFramePr>
        <p:xfrm>
          <a:off x="6324600" y="152400"/>
          <a:ext cx="2667000" cy="5305233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1447800"/>
              </a:tblGrid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08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04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18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20537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38800"/>
            <a:ext cx="5867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to develop a way to determine program output correctly for programs that involve control structures.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33848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Output0509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10)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if (x % 2 == 0)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     			x+=2;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     			x++;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     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72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Output0509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x = 2;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while (x &lt; 10)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if (x % 2 == 0)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     			x+=2;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     			x++;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}     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3994" name="Group 186"/>
          <p:cNvGraphicFramePr>
            <a:graphicFrameLocks noGrp="1"/>
          </p:cNvGraphicFramePr>
          <p:nvPr/>
        </p:nvGraphicFramePr>
        <p:xfrm>
          <a:off x="4419600" y="1768475"/>
          <a:ext cx="4467225" cy="3111500"/>
        </p:xfrm>
        <a:graphic>
          <a:graphicData uri="http://schemas.openxmlformats.org/drawingml/2006/table">
            <a:tbl>
              <a:tblPr/>
              <a:tblGrid>
                <a:gridCol w="685800"/>
                <a:gridCol w="2133600"/>
                <a:gridCol w="1647825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% 2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22561" name="Picture 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643563"/>
            <a:ext cx="54102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065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Output0510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x = 2;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do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{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   		if (x % 2 == 0)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      		x+=2;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      		x++;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}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while (x &lt; 10);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40000"/>
              </a:lnSpc>
            </a:pPr>
            <a:endParaRPr lang="en-US" sz="27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29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Output0510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7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x = 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do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	if 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(x % 2 == 0)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	x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+=2;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	else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	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	x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++;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while 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(x &lt; 10);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7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7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7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7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40000"/>
              </a:lnSpc>
            </a:pPr>
            <a:endParaRPr lang="en-US" sz="27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4869" name="Group 37"/>
          <p:cNvGraphicFramePr>
            <a:graphicFrameLocks noGrp="1"/>
          </p:cNvGraphicFramePr>
          <p:nvPr/>
        </p:nvGraphicFramePr>
        <p:xfrm>
          <a:off x="4419600" y="1524000"/>
          <a:ext cx="4467225" cy="3111500"/>
        </p:xfrm>
        <a:graphic>
          <a:graphicData uri="http://schemas.openxmlformats.org/drawingml/2006/table">
            <a:tbl>
              <a:tblPr/>
              <a:tblGrid>
                <a:gridCol w="685800"/>
                <a:gridCol w="2133600"/>
                <a:gridCol w="1647825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% 2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24609" name="Picture 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7"/>
          <a:stretch/>
        </p:blipFill>
        <p:spPr bwMode="auto">
          <a:xfrm>
            <a:off x="6193465" y="4953000"/>
            <a:ext cx="295053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Output0511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x = 10;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y = 20;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do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	x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y + 2;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	y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= x - 2;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while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(x &lt; y);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72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Output0511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x = 10;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y = 20;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do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{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x = y + 2;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   		y = x - 2;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while (x &lt; y);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   	</a:t>
            </a:r>
            <a:r>
              <a:rPr lang="en-US" sz="28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5959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98832"/>
              </p:ext>
            </p:extLst>
          </p:nvPr>
        </p:nvGraphicFramePr>
        <p:xfrm>
          <a:off x="3505200" y="1676400"/>
          <a:ext cx="5181600" cy="1554378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22860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22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45" name="Picture 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48050"/>
            <a:ext cx="52578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61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Output0512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10;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do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if (x % 2 == 0)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x += 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else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y += 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while (y &lt; x);      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61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Output0512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10;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do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if (x % 2 == 0)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x += 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   else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      y += 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while (y &lt; x);      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   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507176" name="Group 296"/>
          <p:cNvGraphicFramePr>
            <a:graphicFrameLocks noGrp="1"/>
          </p:cNvGraphicFramePr>
          <p:nvPr/>
        </p:nvGraphicFramePr>
        <p:xfrm>
          <a:off x="3124200" y="1295400"/>
          <a:ext cx="5791200" cy="4206880"/>
        </p:xfrm>
        <a:graphic>
          <a:graphicData uri="http://schemas.openxmlformats.org/drawingml/2006/table">
            <a:tbl>
              <a:tblPr/>
              <a:tblGrid>
                <a:gridCol w="2133600"/>
                <a:gridCol w="914400"/>
                <a:gridCol w="990600"/>
                <a:gridCol w="1752600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 % 2 == 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28732" name="Picture 2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97525"/>
            <a:ext cx="419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1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Output0513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	public static void main (String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y = 3;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z = 5;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		while (z &gt; x + y)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x = y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y = x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z = x - y;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Output0513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x = 1;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y = 3;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z = 5;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while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 &gt; x + y)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{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x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y + z;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y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x + z;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z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x - y;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805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5372"/>
              </p:ext>
            </p:extLst>
          </p:nvPr>
        </p:nvGraphicFramePr>
        <p:xfrm>
          <a:off x="3276600" y="1371600"/>
          <a:ext cx="5638800" cy="2408238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295400"/>
                <a:gridCol w="1828800"/>
              </a:tblGrid>
              <a:tr h="518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518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137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8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 = 13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 = -5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5" name="Picture 1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2"/>
          <a:stretch/>
        </p:blipFill>
        <p:spPr bwMode="auto">
          <a:xfrm>
            <a:off x="5847021" y="4114800"/>
            <a:ext cx="3296979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public class Output0514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y = 2;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z = 3;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for (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k = 1; k &lt;= 10; k++)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x = y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y = x + z;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		z = x - y;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Output0514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x = 1;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y = 2;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z = 3;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for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k = 1; k &lt;= 10; k++)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{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x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y + z;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y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x + z;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z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x - y;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("z = " + z);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09364" name="Group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91417"/>
              </p:ext>
            </p:extLst>
          </p:nvPr>
        </p:nvGraphicFramePr>
        <p:xfrm>
          <a:off x="5257800" y="1234704"/>
          <a:ext cx="3810000" cy="493749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1371600"/>
              </a:tblGrid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k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 = 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 = 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32851" name="Picture 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87" y="1238693"/>
            <a:ext cx="2876213" cy="135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public class Output0515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public static void main (String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x = 168;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y = 90; 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z = 0;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do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z = x % y;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if (z == 0)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	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else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{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 		x = y;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       		y = z;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   		}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}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   		while (z != 0);</a:t>
            </a:r>
          </a:p>
          <a:p>
            <a:pPr eaLnBrk="1" hangingPunct="1"/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  	}</a:t>
            </a:r>
          </a:p>
          <a:p>
            <a:pPr eaLnBrk="1" hangingPunct="1">
              <a:lnSpc>
                <a:spcPct val="110000"/>
              </a:lnSpc>
            </a:pP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Output0515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public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static void main (String </a:t>
            </a:r>
            <a:r>
              <a:rPr lang="en-US" sz="23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{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x = 168; </a:t>
            </a:r>
            <a:r>
              <a:rPr lang="en-US" sz="23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 y = 90; </a:t>
            </a:r>
            <a:r>
              <a:rPr lang="en-US" sz="23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 z = 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do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{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z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= x % y;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if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(z == 0)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	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300" dirty="0" err="1" smtClean="0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("y = " + y);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else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{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	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x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= y;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	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y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= z;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}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}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	while </a:t>
            </a:r>
            <a:r>
              <a:rPr lang="en-US" sz="2300" dirty="0">
                <a:latin typeface="Times New Roman" pitchFamily="18" charset="0"/>
                <a:sym typeface="Symbol" pitchFamily="18" charset="2"/>
              </a:rPr>
              <a:t>(z != 0);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300" dirty="0" smtClean="0">
                <a:latin typeface="Times New Roman" pitchFamily="18" charset="0"/>
                <a:sym typeface="Symbol" pitchFamily="18" charset="2"/>
              </a:rPr>
              <a:t>	}</a:t>
            </a:r>
            <a:endParaRPr lang="en-US" sz="23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3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510201" name="Group 249"/>
          <p:cNvGraphicFramePr>
            <a:graphicFrameLocks noGrp="1"/>
          </p:cNvGraphicFramePr>
          <p:nvPr/>
        </p:nvGraphicFramePr>
        <p:xfrm>
          <a:off x="3886200" y="3733800"/>
          <a:ext cx="5029200" cy="274320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1143000"/>
                <a:gridCol w="1676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34856" name="Picture 2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20"/>
          <a:stretch/>
        </p:blipFill>
        <p:spPr bwMode="auto">
          <a:xfrm>
            <a:off x="5741581" y="1246188"/>
            <a:ext cx="3402419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Output0501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3697" name="Group 129"/>
          <p:cNvGraphicFramePr>
            <a:graphicFrameLocks noGrp="1"/>
          </p:cNvGraphicFramePr>
          <p:nvPr/>
        </p:nvGraphicFramePr>
        <p:xfrm>
          <a:off x="6477000" y="228600"/>
          <a:ext cx="2514600" cy="5029200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6176" name="Picture 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5257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Output0502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&lt;=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Output0502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1; x &lt;= 8; x++)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6683" name="Group 43"/>
          <p:cNvGraphicFramePr>
            <a:graphicFrameLocks noGrp="1"/>
          </p:cNvGraphicFramePr>
          <p:nvPr/>
        </p:nvGraphicFramePr>
        <p:xfrm>
          <a:off x="6477000" y="228600"/>
          <a:ext cx="2514600" cy="5657850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6678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53340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66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966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Output0503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 x &lt;= 8; x+=2)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Output0503</a:t>
            </a:r>
            <a:endParaRPr 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for (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x = 0; x &lt;= 8; x+=2)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("x = " + x);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80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dirty="0">
                <a:sym typeface="Symbol" pitchFamily="18" charset="2"/>
              </a:rPr>
              <a:t> 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7705" name="Group 41"/>
          <p:cNvGraphicFramePr>
            <a:graphicFrameLocks noGrp="1"/>
          </p:cNvGraphicFramePr>
          <p:nvPr/>
        </p:nvGraphicFramePr>
        <p:xfrm>
          <a:off x="6477000" y="228600"/>
          <a:ext cx="2514600" cy="3771900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</a:tbl>
          </a:graphicData>
        </a:graphic>
      </p:graphicFrame>
      <p:pic>
        <p:nvPicPr>
          <p:cNvPr id="10266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54864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769</Words>
  <Application>Microsoft Office PowerPoint</Application>
  <PresentationFormat>On-screen Show (4:3)</PresentationFormat>
  <Paragraphs>758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478</cp:revision>
  <dcterms:created xsi:type="dcterms:W3CDTF">2003-07-04T03:08:29Z</dcterms:created>
  <dcterms:modified xsi:type="dcterms:W3CDTF">2013-05-22T15:23:17Z</dcterms:modified>
</cp:coreProperties>
</file>