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5" r:id="rId3"/>
    <p:sldId id="553" r:id="rId4"/>
    <p:sldId id="464" r:id="rId5"/>
    <p:sldId id="466" r:id="rId6"/>
    <p:sldId id="535" r:id="rId7"/>
    <p:sldId id="537" r:id="rId8"/>
    <p:sldId id="467" r:id="rId9"/>
    <p:sldId id="541" r:id="rId10"/>
    <p:sldId id="543" r:id="rId11"/>
    <p:sldId id="545" r:id="rId12"/>
    <p:sldId id="547" r:id="rId13"/>
    <p:sldId id="55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91" autoAdjust="0"/>
  </p:normalViewPr>
  <p:slideViewPr>
    <p:cSldViewPr>
      <p:cViewPr varScale="1">
        <p:scale>
          <a:sx n="77" d="100"/>
          <a:sy n="77" d="100"/>
        </p:scale>
        <p:origin x="-8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DF1E7-BAA3-4625-9EFE-748176A84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74C25-4108-451A-BDC8-1D6BD7338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987C5-27C0-4E64-8929-07977D9CB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D665-93E4-4B78-9948-1B1806DA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BE9D4-F6D1-40CE-9ED3-ED030E9DC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092B7-A6BF-46BE-AC8F-1D8CC51A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A0C4C-8B16-48FE-8CF8-44ACF236C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F67DF-7937-44EF-B772-8B22D7B0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BCD95-5BDD-45D0-AD5A-813900A8A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E5DBA-D6DE-4116-8407-AA87BB989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8512-A500-4A67-981D-97C924F64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36442CF-322F-4C99-A61F-50A85D1BC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Students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6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611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Output0607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Output0608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g.fillPolygon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Output0609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g.drawPolygon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15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Output0610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Color.red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	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Font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font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new Font("Arial",Font.BOLD,36);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g.setFont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(font);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("Hello",100,100);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("all",600,400);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("you",600,100);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("happy",100,400);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("people.",350,250);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50292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demonstrates a feature that </a:t>
            </a:r>
            <a:r>
              <a:rPr lang="en-US" sz="2800" dirty="0">
                <a:latin typeface="Arial" charset="0"/>
                <a:sym typeface="Symbol" pitchFamily="18" charset="2"/>
              </a:rPr>
              <a:t>was introduced in this chapter.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 some methods to determine program output correctly, which involves control structures.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10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Output0601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 = 21;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z = 321;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(x));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(y));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(z));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4321;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54321;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Output0603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10;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a + 25;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b * 2;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a + b + c;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d / 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Output0604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("0,000");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a * 25;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b * 2;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a + b + c;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d / 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Output0605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money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("$0.00");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42;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9.75;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deductions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* 0.299;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- deductions;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(deductions));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));	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Output0606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g.drawPolygon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724400" y="0"/>
            <a:ext cx="4419600" cy="21240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The grid below is 800 X 500.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Each square is 100 X 100.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For the remaining questions if you have a tablet PC try to draw the output on the grid.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317</Words>
  <Application>Microsoft Office PowerPoint</Application>
  <PresentationFormat>On-screen Show (4:3)</PresentationFormat>
  <Paragraphs>212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521</cp:revision>
  <dcterms:created xsi:type="dcterms:W3CDTF">2003-07-04T03:08:29Z</dcterms:created>
  <dcterms:modified xsi:type="dcterms:W3CDTF">2013-05-23T12:39:22Z</dcterms:modified>
</cp:coreProperties>
</file>