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79" r:id="rId3"/>
    <p:sldId id="580" r:id="rId4"/>
    <p:sldId id="464" r:id="rId5"/>
    <p:sldId id="533" r:id="rId6"/>
    <p:sldId id="466" r:id="rId7"/>
    <p:sldId id="534" r:id="rId8"/>
    <p:sldId id="535" r:id="rId9"/>
    <p:sldId id="536" r:id="rId10"/>
    <p:sldId id="537" r:id="rId11"/>
    <p:sldId id="467" r:id="rId12"/>
    <p:sldId id="539" r:id="rId13"/>
    <p:sldId id="541" r:id="rId14"/>
    <p:sldId id="561" r:id="rId15"/>
    <p:sldId id="543" r:id="rId16"/>
    <p:sldId id="544" r:id="rId17"/>
    <p:sldId id="545" r:id="rId18"/>
    <p:sldId id="564" r:id="rId19"/>
    <p:sldId id="546" r:id="rId20"/>
    <p:sldId id="568" r:id="rId21"/>
    <p:sldId id="570" r:id="rId22"/>
    <p:sldId id="571" r:id="rId23"/>
    <p:sldId id="574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C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891" autoAdjust="0"/>
  </p:normalViewPr>
  <p:slideViewPr>
    <p:cSldViewPr>
      <p:cViewPr varScale="1">
        <p:scale>
          <a:sx n="77" d="100"/>
          <a:sy n="77" d="100"/>
        </p:scale>
        <p:origin x="-89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6ECD4-A2B7-4BC6-A465-B6E20E5A1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9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BC313-A6AB-458D-B65E-93D81D8AB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2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53780-67F0-4BBC-AD58-9654B0563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C895D-9CBF-4835-B20E-5AC969A7D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C0C0E-D584-497E-95C0-B469EE7AF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8D606-ADAC-4776-95B4-75A51E73F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FC5E6-9FC4-4657-85DA-4FE62565A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5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AEC55-44C9-4B0E-B3B0-73117FE8B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18CD2-E1AF-409A-91E1-E2F8986CD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4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2D0E-7E19-49C7-A1F1-7EC2DED60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7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19B53-06FE-4624-B241-1914557C8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1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0530BD7-3954-4D93-998F-8A8AD07B4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Students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4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5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Output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7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7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Output0707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(qwerty(100));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x++;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3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36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Output0708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(qwerty(100));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x--;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Output0709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(qwerty(100));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x *= 5;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Output0710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(qwerty(qwerty(100)));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x++;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200" dirty="0" smtClean="0">
                <a:latin typeface="Times New Roman" pitchFamily="18" charset="0"/>
                <a:sym typeface="Symbol" pitchFamily="18" charset="2"/>
              </a:rPr>
              <a:t>Output0711</a:t>
            </a:r>
            <a:endParaRPr lang="en-US" sz="2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(qwerty1(qwerty2(100)));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(qwerty2(qwerty1(100)));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qwerty1(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x++;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qwerty2(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x--;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	return x;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Output0712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(qwerty(100,200));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(qwerty(200,100));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x,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y)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 + y;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Output0713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(qwerty(100,200));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(qwerty(200,100));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x,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y)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return x - y;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167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Output0714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firstName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 = "John";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lastName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 = "Smith";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firstName,lastName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public static 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(String n1, String n2)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char space = ' ';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n3 = n1 + space + n2;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return n3;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167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Output0715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firstName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 = "John";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lastName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 = "Smith";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lastName,firstName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public static 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(String n1, String n2)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String n3 = n1 + ", " + n2;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	return n3;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}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5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Output0716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firstName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"John";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lastName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"Smith";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String qwerty1 =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firstName,lastName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String qwerty2 =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lastName,firstName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(qwerty1,qwerty2));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(String n1, String n2)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String n3 = n1 + " " + n2;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return n3;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Output Programs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534400" cy="4832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These slides will present a variety of small programs.  Each program 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demonstrates a feature that </a:t>
            </a:r>
            <a:r>
              <a:rPr lang="en-US" sz="2800" dirty="0">
                <a:latin typeface="Arial" charset="0"/>
                <a:sym typeface="Symbol" pitchFamily="18" charset="2"/>
              </a:rPr>
              <a:t>was introduced in this chapter.  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Our concern will be with the output of each program, and more importantly, develop some methods to determine program output correctly, which involves control structures.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You can expect that on quizzes and/or tests only a program segment or a method is shown.  </a:t>
            </a:r>
          </a:p>
        </p:txBody>
      </p:sp>
    </p:spTree>
    <p:extLst>
      <p:ext uri="{BB962C8B-B14F-4D97-AF65-F5344CB8AC3E}">
        <p14:creationId xmlns:p14="http://schemas.microsoft.com/office/powerpoint/2010/main" val="29820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86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Output0717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firstName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= 8;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lastName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= 11;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firstName,lastName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(String n1, String n2)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String n3 = n1 + " " + n2;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return n3;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86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000" dirty="0" smtClean="0">
                <a:latin typeface="Times New Roman" pitchFamily="18" charset="0"/>
                <a:sym typeface="Symbol" pitchFamily="18" charset="2"/>
              </a:rPr>
              <a:t>Output0718</a:t>
            </a:r>
            <a:endParaRPr lang="en-US" sz="3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(qwerty("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John","Smith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"));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 x, 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 y)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return x + y;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sz="3600" dirty="0">
                <a:latin typeface="Times New Roman" pitchFamily="18" charset="0"/>
                <a:sym typeface="Symbol" pitchFamily="18" charset="2"/>
              </a:rPr>
              <a:t> 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endParaRPr lang="en-US" sz="54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103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Output0719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(qwerty(100,200));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(qwerty(200,100));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class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Ytrewq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x,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y)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return x + y;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103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Output0720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Ytrewq.qwerty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(100,200));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Ytrewq.qwerty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(200,100));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class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Ytrewq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qwerty(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x,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y)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return x + y;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 smtClean="0">
                <a:latin typeface="Arial Black" pitchFamily="34" charset="0"/>
                <a:cs typeface="Arial" charset="0"/>
              </a:rPr>
            </a:br>
            <a:r>
              <a:rPr lang="en-US" sz="4000" smtClean="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54943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 </a:t>
            </a:r>
            <a:r>
              <a:rPr lang="en-US" sz="2700" i="1">
                <a:latin typeface="Arial" charset="0"/>
                <a:sym typeface="Symbol" pitchFamily="18" charset="2"/>
              </a:rPr>
              <a:t>“For Teachers”</a:t>
            </a:r>
            <a:r>
              <a:rPr lang="en-US" sz="2700">
                <a:latin typeface="Arial" charset="0"/>
                <a:sym typeface="Symbol" pitchFamily="18" charset="2"/>
              </a:rPr>
              <a:t>  version of this presentation has 2 slides for each program.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second shows the program, worked out solution, and output.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</a:t>
            </a:r>
            <a:r>
              <a:rPr lang="en-US" sz="2700" i="1">
                <a:latin typeface="Arial" charset="0"/>
                <a:sym typeface="Symbol" pitchFamily="18" charset="2"/>
              </a:rPr>
              <a:t>“For Students”</a:t>
            </a:r>
            <a:r>
              <a:rPr lang="en-US" sz="270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solution or output.  Students are 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expected to work out the solutions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1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Output0701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qwerty(10);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Output0702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qwerty(10+20);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Output0703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w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qwerty(w);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40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Output0704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w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v = 25;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qwerty(w-v);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40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Output0705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w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(w);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qwerty(w);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(w);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2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sym typeface="Symbol" pitchFamily="18" charset="2"/>
              </a:rPr>
              <a:t>}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30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3000" dirty="0" smtClean="0">
                <a:latin typeface="Times New Roman" pitchFamily="18" charset="0"/>
                <a:sym typeface="Symbol" pitchFamily="18" charset="2"/>
              </a:rPr>
              <a:t>Output0706</a:t>
            </a:r>
            <a:endParaRPr lang="en-US" sz="3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 w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(w);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qwerty(w);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(w);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public static void qwerty(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 x)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x = 50;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30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3000" dirty="0">
                <a:latin typeface="Times New Roman" pitchFamily="18" charset="0"/>
                <a:sym typeface="Symbol" pitchFamily="18" charset="2"/>
              </a:rPr>
              <a:t>(x);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7010</TotalTime>
  <Words>268</Words>
  <Application>Microsoft Office PowerPoint</Application>
  <PresentationFormat>On-screen Show (4:3)</PresentationFormat>
  <Paragraphs>315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PowerPoint Presentation</vt:lpstr>
      <vt:lpstr>Output Programs</vt:lpstr>
      <vt:lpstr>Teacher/Student Versions, Tablet PCs, and 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535</cp:revision>
  <dcterms:created xsi:type="dcterms:W3CDTF">2003-07-04T03:08:29Z</dcterms:created>
  <dcterms:modified xsi:type="dcterms:W3CDTF">2013-05-23T12:48:23Z</dcterms:modified>
</cp:coreProperties>
</file>