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79" r:id="rId3"/>
    <p:sldId id="580" r:id="rId4"/>
    <p:sldId id="464" r:id="rId5"/>
    <p:sldId id="551" r:id="rId6"/>
    <p:sldId id="533" r:id="rId7"/>
    <p:sldId id="552" r:id="rId8"/>
    <p:sldId id="466" r:id="rId9"/>
    <p:sldId id="553" r:id="rId10"/>
    <p:sldId id="534" r:id="rId11"/>
    <p:sldId id="554" r:id="rId12"/>
    <p:sldId id="535" r:id="rId13"/>
    <p:sldId id="576" r:id="rId14"/>
    <p:sldId id="536" r:id="rId15"/>
    <p:sldId id="555" r:id="rId16"/>
    <p:sldId id="537" r:id="rId17"/>
    <p:sldId id="556" r:id="rId18"/>
    <p:sldId id="467" r:id="rId19"/>
    <p:sldId id="557" r:id="rId20"/>
    <p:sldId id="539" r:id="rId21"/>
    <p:sldId id="558" r:id="rId22"/>
    <p:sldId id="541" r:id="rId23"/>
    <p:sldId id="560" r:id="rId24"/>
    <p:sldId id="561" r:id="rId25"/>
    <p:sldId id="542" r:id="rId26"/>
    <p:sldId id="543" r:id="rId27"/>
    <p:sldId id="562" r:id="rId28"/>
    <p:sldId id="544" r:id="rId29"/>
    <p:sldId id="577" r:id="rId30"/>
    <p:sldId id="545" r:id="rId31"/>
    <p:sldId id="563" r:id="rId32"/>
    <p:sldId id="564" r:id="rId33"/>
    <p:sldId id="565" r:id="rId34"/>
    <p:sldId id="546" r:id="rId35"/>
    <p:sldId id="566" r:id="rId36"/>
    <p:sldId id="568" r:id="rId37"/>
    <p:sldId id="569" r:id="rId38"/>
    <p:sldId id="570" r:id="rId39"/>
    <p:sldId id="572" r:id="rId40"/>
    <p:sldId id="571" r:id="rId41"/>
    <p:sldId id="573" r:id="rId42"/>
    <p:sldId id="574" r:id="rId43"/>
    <p:sldId id="57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91" autoAdjust="0"/>
  </p:normalViewPr>
  <p:slideViewPr>
    <p:cSldViewPr>
      <p:cViewPr varScale="1">
        <p:scale>
          <a:sx n="77" d="100"/>
          <a:sy n="77" d="100"/>
        </p:scale>
        <p:origin x="-8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6ECD4-A2B7-4BC6-A465-B6E20E5A1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BC313-A6AB-458D-B65E-93D81D8AB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3780-67F0-4BBC-AD58-9654B0563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C895D-9CBF-4835-B20E-5AC969A7D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C0C0E-D584-497E-95C0-B469EE7AF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8D606-ADAC-4776-95B4-75A51E73F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FC5E6-9FC4-4657-85DA-4FE6256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EC55-44C9-4B0E-B3B0-73117FE8B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18CD2-E1AF-409A-91E1-E2F8986CD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2D0E-7E19-49C7-A1F1-7EC2DED60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19B53-06FE-4624-B241-1914557C8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0530BD7-3954-4D93-998F-8A8AD07B4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Teachers</a:t>
            </a:r>
          </a:p>
        </p:txBody>
      </p:sp>
      <p:sp>
        <p:nvSpPr>
          <p:cNvPr id="14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7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7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Output0704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v = 25;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qwerty(w-v);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40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Output0704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v = 25;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qwerty(w-v);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40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600200"/>
            <a:ext cx="5781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Output0705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Output0705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30543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30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000" dirty="0" smtClean="0">
                <a:latin typeface="Times New Roman" pitchFamily="18" charset="0"/>
                <a:sym typeface="Symbol" pitchFamily="18" charset="2"/>
              </a:rPr>
              <a:t>Output0706</a:t>
            </a:r>
            <a:endParaRPr lang="en-US" sz="3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x = 50;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30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000" dirty="0" smtClean="0">
                <a:latin typeface="Times New Roman" pitchFamily="18" charset="0"/>
                <a:sym typeface="Symbol" pitchFamily="18" charset="2"/>
              </a:rPr>
              <a:t>Output0706</a:t>
            </a:r>
            <a:endParaRPr lang="en-US" sz="3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x = 50;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6387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419600"/>
            <a:ext cx="33337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Output0707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Output0707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Output0708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x--;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Output0708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x--;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191000"/>
            <a:ext cx="62960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demonstrates a feature that </a:t>
            </a:r>
            <a:r>
              <a:rPr lang="en-US" sz="2800" dirty="0">
                <a:latin typeface="Arial" charset="0"/>
                <a:sym typeface="Symbol" pitchFamily="18" charset="2"/>
              </a:rPr>
              <a:t>was introduced in this chapter.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 some methods to determine program output correctly, which involves control structures.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29820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Output0709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 *= 5;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Output0709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 *= 5;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2531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43400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Output0710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(qwerty(qwerty(100)));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Output0710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(qwerty(qwerty(100)));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4267200"/>
            <a:ext cx="63071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sym typeface="Symbol" pitchFamily="18" charset="2"/>
              </a:rPr>
              <a:t>Output0711</a:t>
            </a:r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(qwerty1(qwerty2(100)));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(qwerty2(qwerty1(100)));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qwerty1(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qwerty2(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x--;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sym typeface="Symbol" pitchFamily="18" charset="2"/>
              </a:rPr>
              <a:t>Output0711</a:t>
            </a:r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(qwerty1(qwerty2(100)));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(qwerty2(qwerty1(100)));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qwerty1(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qwerty2(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x--;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81600"/>
            <a:ext cx="5867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Output0712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Output0712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5715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Output0713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 - y;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Output0713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 - y;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4572000"/>
            <a:ext cx="5892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Output0714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char space = ' ';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n3 = n1 + space + n2;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Output0714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char space = ' ';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n3 = n1 + space + n2;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Output0715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lastName,firstName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n3 = n1 + ", " + n2;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Output0715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lastName,firstName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n3 = n1 + ", " + n2;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79988"/>
            <a:ext cx="64770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Output0716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qwerty1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qwerty2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lastName,firstName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(qwerty1,qwerty2));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n3 = n1 + " " + n2;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Output0716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qwerty1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qwerty2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lastName,firstName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(qwerty1,qwerty2));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n3 = n1 + " " + n2;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Output0717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= 8;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= 11;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String n3 = n1 + " " + n2;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Output0717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= 8;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= 11;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String n3 = n1 + " " + n2;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000" dirty="0" smtClean="0">
                <a:latin typeface="Times New Roman" pitchFamily="18" charset="0"/>
                <a:sym typeface="Symbol" pitchFamily="18" charset="2"/>
              </a:rPr>
              <a:t>Output0718</a:t>
            </a:r>
            <a:endParaRPr lang="en-US" sz="3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(qwerty("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John","Smith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"));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36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endParaRPr lang="en-US" sz="5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000" dirty="0" smtClean="0">
                <a:latin typeface="Times New Roman" pitchFamily="18" charset="0"/>
                <a:sym typeface="Symbol" pitchFamily="18" charset="2"/>
              </a:rPr>
              <a:t>Output0718</a:t>
            </a:r>
            <a:endParaRPr lang="en-US" sz="3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(qwerty("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John","Smith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"));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36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endParaRPr lang="en-US" sz="5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Output0701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qwerty(10);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03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Output0719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class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03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Output0719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class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590800"/>
            <a:ext cx="72104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03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Output0720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Ytrewq.qwerty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(100,200));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Ytrewq.qwerty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(200,100));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class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03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Output0720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Ytrewq.qwerty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(100,200));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Ytrewq.qwerty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(200,100));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class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69342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Output0701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qwerty(10);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5029200"/>
            <a:ext cx="77422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Output0702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qwerty(10+20);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Output0702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qwerty(10+20);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03800"/>
            <a:ext cx="78486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Output0703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40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Output0703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40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4953000"/>
            <a:ext cx="8064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348</Words>
  <Application>Microsoft Office PowerPoint</Application>
  <PresentationFormat>On-screen Show (4:3)</PresentationFormat>
  <Paragraphs>603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534</cp:revision>
  <dcterms:created xsi:type="dcterms:W3CDTF">2003-07-04T03:08:29Z</dcterms:created>
  <dcterms:modified xsi:type="dcterms:W3CDTF">2013-05-23T12:48:32Z</dcterms:modified>
</cp:coreProperties>
</file>