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629" r:id="rId3"/>
    <p:sldId id="681" r:id="rId4"/>
    <p:sldId id="630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49" r:id="rId24"/>
    <p:sldId id="650" r:id="rId25"/>
    <p:sldId id="651" r:id="rId26"/>
    <p:sldId id="652" r:id="rId27"/>
    <p:sldId id="653" r:id="rId28"/>
    <p:sldId id="65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  <a:srgbClr val="FF8000"/>
    <a:srgbClr val="FF0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 autoAdjust="0"/>
    <p:restoredTop sz="94681" autoAdjust="0"/>
  </p:normalViewPr>
  <p:slideViewPr>
    <p:cSldViewPr>
      <p:cViewPr>
        <p:scale>
          <a:sx n="50" d="100"/>
          <a:sy n="50" d="100"/>
        </p:scale>
        <p:origin x="-165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8352B-2969-40FA-BC40-26C3F2BAA66A}" type="datetimeFigureOut">
              <a:rPr lang="en-US"/>
              <a:pPr>
                <a:defRPr/>
              </a:pPr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AC4572-BAA7-4D15-A764-D5961D712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9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549BE-8142-49BA-B503-F2B262C70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B24D8-AB5B-4596-9E94-59921E1F1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7B1A-0AEC-4785-80AF-75782A4A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4955E-206D-44EF-8A35-65B5AA24A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D0E1-F4E6-4EF2-9A3D-9F3F85815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C01E2-5147-427A-8B06-168EAC3B2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59EA4-D4D4-40D9-879F-90ED1D95B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9649C-B05E-46A5-BEBE-7AFF1D5DE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250DD-B4B4-4AE7-9262-C0BF9D762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7E967-DD44-4599-93DA-EA33E0C13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9F49E-1113-4CB5-BD0F-113340D20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7D1F-9CBC-4BA4-B642-8DC878AB1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5B5D6DE5-1037-4CAB-AFF2-27EA3A601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Students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054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205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Review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9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8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0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Review0807.java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Review0807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nReview0807.JAVA\n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method7(num1,num2);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public static void method7(double number1, double number2)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double difference = number1 - number2;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("Method7 displays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2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Review0808.java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Review0808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nReview0808.JAVA\n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method8();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method8()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num1 - num2;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("Method8 displays " + difference);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41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34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Review0809.java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&lt;num2&gt;.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Review0809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nReview0809.JAVA\n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add(num1,num2);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subtract(num1,num2);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   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  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– b);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3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34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Review0810.java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Review0810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nReview0810.JAVA\n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– b);    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Review0811.java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Review0811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nReview0811.JAVA\n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b);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+ b);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b); 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 - b);    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1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Review0812.java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difference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&lt;num1&gt; and &lt;num2&gt;.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Review0812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add(double a, double b)  		{   return a + b;   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subtract(double a, double b)  	{   return a – b;   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651500" algn="l"/>
                <a:tab pos="5995988" algn="l"/>
                <a:tab pos="6400800" algn="l"/>
                <a:tab pos="6858000" algn="l"/>
                <a:tab pos="7315200" algn="l"/>
                <a:tab pos="7772400" algn="l"/>
                <a:tab pos="8455025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Review0813.java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difference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of &lt;num1&gt; and &lt;num2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&gt;.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Review0813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nReview0813.JAVA\n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  	{   double sum = a + b;   	}</a:t>
            </a:r>
          </a:p>
          <a:p>
            <a:pPr eaLnBrk="1" hangingPunct="1">
              <a:lnSpc>
                <a:spcPct val="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	{  double difference = a -b; 	}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1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Review0814.java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of &lt;num1&gt; and &lt;num2&gt;.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Review0814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nReview0814.JAVA\n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a -b;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difference;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57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Review0815.java 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and difference of &lt;num1&gt; and &lt;num2&gt;.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Review0815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nReview0815.JAVA\n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Calc.add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Calc.subtract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(num1,num2);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	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</a:t>
            </a:r>
            <a:endParaRPr lang="en-US" sz="17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add(double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sum;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double subtract(double a, double b)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a -b;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difference;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Review0816.java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&lt;Widget&gt; object 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initialize its data.</a:t>
            </a:r>
          </a:p>
          <a:p>
            <a:pPr eaLnBrk="1" hangingPunct="1">
              <a:lnSpc>
                <a:spcPct val="11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Review0816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nReview0816.JAVA\n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w.initWidgets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Do You Understand Methods and Parameters?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1895475"/>
            <a:ext cx="6172200" cy="4048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In this section you will be shown 25 different programs.  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Most of these programs have some type of error.  </a:t>
            </a:r>
          </a:p>
          <a:p>
            <a:pPr eaLnBrk="1" hangingPunct="1"/>
            <a:endParaRPr lang="en-US" sz="32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3200">
                <a:latin typeface="Arial" charset="0"/>
                <a:sym typeface="Symbol" pitchFamily="18" charset="2"/>
              </a:rPr>
              <a:t>A few, and very few programs are actually correct.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Review0817.java 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110000"/>
              </a:lnSpc>
            </a:pPr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Review0817</a:t>
            </a:r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nReview0817.JAVA\n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w.numWidgets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100;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3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/>
            <a:r>
              <a:rPr lang="en-US" sz="23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Review0818.java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Review0818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nReview0818.JAVA\n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Widget(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75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Review0819.java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construct a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&lt;Widget&gt; object and initialize its data.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Review0819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nReview0819.JAVA\n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 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Widget(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    {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Review0820.java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&lt;Widget&gt; data.</a:t>
            </a:r>
          </a:p>
          <a:p>
            <a:pPr eaLnBrk="1" hangingPunct="1">
              <a:lnSpc>
                <a:spcPct val="16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Review0820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nReview0820.JAVA\n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}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{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   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Review0821.java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Review0821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nReview0821.JAVA\n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count;  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Review0822.java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Review0822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Review0823.java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Review0823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nReview0823.JAVA\n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Review0824.java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Review0824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nReview0824.JAVA\n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Widget.setWidgets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Widget.getWidgets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Review0825.java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alter and display the &lt;Widget&gt; data.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Review0825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nReview0822.JAVA\n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Widget w = new Widget(100);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count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(count);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w.getWidgets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Widget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Widget(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	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 	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		{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   	}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private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n)	{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numWidgets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n;  	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and an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explanation of the error(s).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explanations.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determine the errors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20197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Review0801.java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Review0801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nReview0801.JAVA\n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method1(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("Method1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18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Review0802.java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Review0802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nReview0802.JAVA\n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method2(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100);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method2(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("Method2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Review0803.java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value of the &lt;pi&gt; parameter.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Review0803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nReview0803.JAVA\n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pi = 3.14159;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method3(pi);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method3(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("Method3 displays " +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Review0804.java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sum of the parameters.</a:t>
            </a: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Review0804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nReview0804.JAVA\n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100;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200;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method4(num1);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method4(double a, double b)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sum = a + b;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("Method4 displays " + sum);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3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Review0805.java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Review0805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nReview0805.JAVA\n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method5(num1,num2);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method5(double number2, double number1)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number2 - number1;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("Method5 displays " + difference);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Review0806.java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supposed to display the difference of num1 - num2.</a:t>
            </a:r>
          </a:p>
          <a:p>
            <a:pPr eaLnBrk="1" hangingPunct="1">
              <a:lnSpc>
                <a:spcPct val="7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public class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Review0806</a:t>
            </a:r>
            <a:endParaRPr lang="en-US" sz="2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("\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nReview0806.JAVA\n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num1 = 200;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num2 = 100;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method6(num1,num2);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public static void method6(double number1, double number2)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double difference = number1 - number2;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System.out.println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("Method6 displays " + difference);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}	      </a:t>
            </a:r>
          </a:p>
          <a:p>
            <a:pPr eaLnBrk="1" hangingPunct="1"/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8696</TotalTime>
  <Words>645</Words>
  <Application>Microsoft Office PowerPoint</Application>
  <PresentationFormat>On-screen Show (4:3)</PresentationFormat>
  <Paragraphs>563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Do You Understand Methods and Parameters?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914</cp:revision>
  <dcterms:created xsi:type="dcterms:W3CDTF">2003-07-04T03:08:29Z</dcterms:created>
  <dcterms:modified xsi:type="dcterms:W3CDTF">2013-05-23T12:57:49Z</dcterms:modified>
</cp:coreProperties>
</file>