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629" r:id="rId3"/>
    <p:sldId id="681" r:id="rId4"/>
    <p:sldId id="630" r:id="rId5"/>
    <p:sldId id="656" r:id="rId6"/>
    <p:sldId id="631" r:id="rId7"/>
    <p:sldId id="657" r:id="rId8"/>
    <p:sldId id="632" r:id="rId9"/>
    <p:sldId id="658" r:id="rId10"/>
    <p:sldId id="633" r:id="rId11"/>
    <p:sldId id="659" r:id="rId12"/>
    <p:sldId id="634" r:id="rId13"/>
    <p:sldId id="660" r:id="rId14"/>
    <p:sldId id="635" r:id="rId15"/>
    <p:sldId id="661" r:id="rId16"/>
    <p:sldId id="636" r:id="rId17"/>
    <p:sldId id="662" r:id="rId18"/>
    <p:sldId id="637" r:id="rId19"/>
    <p:sldId id="663" r:id="rId20"/>
    <p:sldId id="638" r:id="rId21"/>
    <p:sldId id="664" r:id="rId22"/>
    <p:sldId id="639" r:id="rId23"/>
    <p:sldId id="665" r:id="rId24"/>
    <p:sldId id="640" r:id="rId25"/>
    <p:sldId id="666" r:id="rId26"/>
    <p:sldId id="641" r:id="rId27"/>
    <p:sldId id="667" r:id="rId28"/>
    <p:sldId id="642" r:id="rId29"/>
    <p:sldId id="668" r:id="rId30"/>
    <p:sldId id="643" r:id="rId31"/>
    <p:sldId id="669" r:id="rId32"/>
    <p:sldId id="644" r:id="rId33"/>
    <p:sldId id="670" r:id="rId34"/>
    <p:sldId id="645" r:id="rId35"/>
    <p:sldId id="671" r:id="rId36"/>
    <p:sldId id="646" r:id="rId37"/>
    <p:sldId id="672" r:id="rId38"/>
    <p:sldId id="647" r:id="rId39"/>
    <p:sldId id="673" r:id="rId40"/>
    <p:sldId id="648" r:id="rId41"/>
    <p:sldId id="674" r:id="rId42"/>
    <p:sldId id="649" r:id="rId43"/>
    <p:sldId id="675" r:id="rId44"/>
    <p:sldId id="650" r:id="rId45"/>
    <p:sldId id="676" r:id="rId46"/>
    <p:sldId id="651" r:id="rId47"/>
    <p:sldId id="677" r:id="rId48"/>
    <p:sldId id="652" r:id="rId49"/>
    <p:sldId id="678" r:id="rId50"/>
    <p:sldId id="653" r:id="rId51"/>
    <p:sldId id="679" r:id="rId52"/>
    <p:sldId id="654" r:id="rId53"/>
    <p:sldId id="680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FF8000"/>
    <a:srgbClr val="FF0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94681" autoAdjust="0"/>
  </p:normalViewPr>
  <p:slideViewPr>
    <p:cSldViewPr>
      <p:cViewPr>
        <p:scale>
          <a:sx n="50" d="100"/>
          <a:sy n="50" d="100"/>
        </p:scale>
        <p:origin x="-165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8352B-2969-40FA-BC40-26C3F2BAA66A}" type="datetimeFigureOut">
              <a:rPr lang="en-US"/>
              <a:pPr>
                <a:defRPr/>
              </a:pPr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AC4572-BAA7-4D15-A764-D5961D712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9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49BE-8142-49BA-B503-F2B262C7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B24D8-AB5B-4596-9E94-59921E1F1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7B1A-0AEC-4785-80AF-75782A4A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955E-206D-44EF-8A35-65B5AA24A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D0E1-F4E6-4EF2-9A3D-9F3F85815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C01E2-5147-427A-8B06-168EAC3B2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59EA4-D4D4-40D9-879F-90ED1D95B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9649C-B05E-46A5-BEBE-7AFF1D5DE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250DD-B4B4-4AE7-9262-C0BF9D762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7E967-DD44-4599-93DA-EA33E0C13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9F49E-1113-4CB5-BD0F-113340D20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7D1F-9CBC-4BA4-B642-8DC878AB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5B5D6DE5-1037-4CAB-AFF2-27EA3A601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Teachers</a:t>
            </a:r>
          </a:p>
        </p:txBody>
      </p:sp>
      <p:sp>
        <p:nvSpPr>
          <p:cNvPr id="2054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Review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9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8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0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 smtClean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err="1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</a:t>
            </a:r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Review0804.java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of the parameters.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Review0804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nReview0804.JAVA\n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method4(num1);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method4(double a, double b)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("Method4 displays " + sum);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Review0804.java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of the parameters.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Review0804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nReview0804.JAVA\n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method4(num1);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method4(double a, double b)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("Method4 displays " + sum);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609600" y="5562600"/>
            <a:ext cx="81534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99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number of actual parameters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formal parameters do not match.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240"/>
            <a:ext cx="9128760" cy="249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356616" y="1408176"/>
            <a:ext cx="1947672" cy="3474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Review0805.java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Review0805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nReview0805.JAVA\n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method5(num1,num2);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method5(double number2, double number1)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number2 - number1;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("Method5 displays " + difference);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Review0805.java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Review0805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nReview0805.JAVA\n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method5(num1,num2);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method5(double number2, double number1)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number2 - number1;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("Method5 displays " + difference);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339" name="WordArt 3"/>
          <p:cNvSpPr>
            <a:spLocks noChangeArrowheads="1" noChangeShapeType="1" noTextEdit="1"/>
          </p:cNvSpPr>
          <p:nvPr/>
        </p:nvSpPr>
        <p:spPr bwMode="auto">
          <a:xfrm>
            <a:off x="304800" y="5257800"/>
            <a:ext cx="8763000" cy="1447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0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question is tricky.  There is nothing technically wrong. 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parameters are named illogically, but the correct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computation is performed to display num1  - num2.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-12633"/>
            <a:ext cx="4800600" cy="210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Review0806.java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>
              <a:lnSpc>
                <a:spcPct val="7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Review0806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nReview0806.JAVA\n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method6(num1,num2);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method6(double number1, double number2)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number1 - number2;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("Method6 displays " + difference);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Review0806.java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>
              <a:lnSpc>
                <a:spcPct val="7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Review0806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nReview0806.JAVA\n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method6(num1,num2);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method6(double number1, double number2)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number1 - number2;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("Method6 displays " + difference);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87" name="WordArt 3"/>
          <p:cNvSpPr>
            <a:spLocks noChangeArrowheads="1" noChangeShapeType="1" noTextEdit="1"/>
          </p:cNvSpPr>
          <p:nvPr/>
        </p:nvSpPr>
        <p:spPr bwMode="auto">
          <a:xfrm>
            <a:off x="762000" y="5715000"/>
            <a:ext cx="8153400" cy="9763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22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main method does not have a closing brace.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"/>
            <a:ext cx="5867399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Review0807.java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Review0807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nReview0807.JAVA\n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method7(num1,num2);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public static void method7(double number1, double number2)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double difference = number1 - number2;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("Method7 displays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Review0807.java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Review0807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nReview0807.JAVA\n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method7(num1,num2);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public static void method7(double number1, double number2)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double difference = number1 - number2;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("Method7 displays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435" name="WordArt 4"/>
          <p:cNvSpPr>
            <a:spLocks noChangeArrowheads="1" noChangeShapeType="1" noTextEdit="1"/>
          </p:cNvSpPr>
          <p:nvPr/>
        </p:nvSpPr>
        <p:spPr bwMode="auto">
          <a:xfrm>
            <a:off x="838200" y="5486400"/>
            <a:ext cx="8001000" cy="11287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05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&lt;method7&gt; is placed inside the &lt;main&gt; method.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76" y="15240"/>
            <a:ext cx="6135624" cy="394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Review0808.java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Review0808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nReview0808.JAVA\n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method8();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method8()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num1 - num2;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("Method8 displays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Review0808.java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Review0808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nReview0808.JAVA\n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method8();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method8()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num1 - num2;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("Method8 displays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483" name="WordArt 3"/>
          <p:cNvSpPr>
            <a:spLocks noChangeArrowheads="1" noChangeShapeType="1" noTextEdit="1"/>
          </p:cNvSpPr>
          <p:nvPr/>
        </p:nvSpPr>
        <p:spPr bwMode="auto">
          <a:xfrm>
            <a:off x="533400" y="5562600"/>
            <a:ext cx="8382000" cy="10858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66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There are no parameters passed to &lt;method8&gt;. 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Variables &lt;num1&gt; and &lt;num2&gt; are unknown in &lt;method8&gt;.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1"/>
            <a:ext cx="917448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Do You Understand Methods and Parameters?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1895475"/>
            <a:ext cx="6172200" cy="4048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In this section you will be shown 25 different programs.  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Most of these programs have some type of error.  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A few, and very few programs are actually correct.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41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Review0809.java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Review0809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nReview0809.JAVA\n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add(num1,num2);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subtract(num1,num2);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   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  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– b);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41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Review0809.java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Review0809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nReview0809.JAVA\n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add(num1,num2);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subtract(num1,num2);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   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  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– b);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WordArt 4"/>
          <p:cNvSpPr>
            <a:spLocks noChangeArrowheads="1" noChangeShapeType="1" noTextEdit="1"/>
          </p:cNvSpPr>
          <p:nvPr/>
        </p:nvSpPr>
        <p:spPr bwMode="auto">
          <a:xfrm>
            <a:off x="3581400" y="1828800"/>
            <a:ext cx="5334000" cy="3124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347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&lt;add&gt; &amp; &lt;subtract&gt; methods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in a different class.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You need to use the class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identifier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 call them.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Examples: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Calc.add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&amp;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Calc.subtract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34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Review0810.java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Review0810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nReview0810.JAVA\n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– b);    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Review0810.java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Review0810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nReview0810.JAVA\n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– b);    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4579" name="WordArt 3"/>
          <p:cNvSpPr>
            <a:spLocks noChangeArrowheads="1" noChangeShapeType="1" noTextEdit="1"/>
          </p:cNvSpPr>
          <p:nvPr/>
        </p:nvSpPr>
        <p:spPr bwMode="auto">
          <a:xfrm>
            <a:off x="1981200" y="3810000"/>
            <a:ext cx="68580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There can only be one public class in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file,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which is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class with the same name as the file.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27432" y="4617720"/>
            <a:ext cx="762000" cy="457200"/>
          </a:xfrm>
          <a:prstGeom prst="noSmoking">
            <a:avLst>
              <a:gd name="adj" fmla="val 1147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0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Review0811.java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Review0811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nReview0811.JAVA\n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b);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b);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- b);    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Review0811.java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Review0811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nReview0811.JAVA\n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;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;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- b);    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627" name="WordArt 3"/>
          <p:cNvSpPr>
            <a:spLocks noChangeArrowheads="1" noChangeShapeType="1" noTextEdit="1"/>
          </p:cNvSpPr>
          <p:nvPr/>
        </p:nvSpPr>
        <p:spPr bwMode="auto">
          <a:xfrm>
            <a:off x="1371600" y="4800600"/>
            <a:ext cx="7620000" cy="6762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11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 headings do not use a semicolon ( ; ).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4" y="0"/>
            <a:ext cx="632691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1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Review0812.java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  		{   return a + b;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  	{   return a – b;   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1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Review0812.java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void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add(double a, double b)  		{   return a + b;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void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subtract(double a, double b)  	{   return a – b;   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1143000" y="3733800"/>
            <a:ext cx="76962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53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Methods &lt;add&gt; and &lt;subtract&gt; return a value,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they are declared as "void" methods.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Instead of “void” we should see a data type.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" y="-15244"/>
            <a:ext cx="9159240" cy="353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Review0813.java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&gt;.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Review0813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nReview0813.JAVA\n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  	{   double sum = a + b;   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	{  double difference = a -b; 	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1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Review0813.java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&gt;.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Review0813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nReview0813.JAVA\n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  	{   double sum = a + b;   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	{  double difference = a -b; 	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1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23" name="WordArt 3"/>
          <p:cNvSpPr>
            <a:spLocks noChangeArrowheads="1" noChangeShapeType="1" noTextEdit="1"/>
          </p:cNvSpPr>
          <p:nvPr/>
        </p:nvSpPr>
        <p:spPr bwMode="auto">
          <a:xfrm>
            <a:off x="1295400" y="3886200"/>
            <a:ext cx="7696200" cy="1524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5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Methods &lt;add&gt; and &lt;subtract&gt; 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declared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as"return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" methods, 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they have no return statements.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and an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explanation of the error(s).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explanations.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determine the errors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Review0814.java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of &lt;num1&gt; and &lt;num2&gt;.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Review0814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nReview0814.JAVA\n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a -b;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difference;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Review0814.java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of &lt;num1&gt; and &lt;num2&gt;.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Review0814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nReview0814.JAVA\n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a -b;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difference;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2772" name="WordArt 4"/>
          <p:cNvSpPr>
            <a:spLocks noChangeArrowheads="1" noChangeShapeType="1" noTextEdit="1"/>
          </p:cNvSpPr>
          <p:nvPr/>
        </p:nvSpPr>
        <p:spPr bwMode="auto">
          <a:xfrm>
            <a:off x="5029200" y="2590800"/>
            <a:ext cx="3962400" cy="388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620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program does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 display anything. 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methods return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proper values,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nothing is done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these values.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return method should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be called as part of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some other statement.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309" y="0"/>
            <a:ext cx="5143691" cy="245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Review0815.java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of &lt;num1&gt; and &lt;num2&gt;.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Review0815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nReview0815.JAVA\n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	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a -b;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difference;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Review0815.java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of &lt;num1&gt; and &lt;num2&gt;.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Review0815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nReview0815.JAVA\n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	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a -b;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difference;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4819" name="WordArt 4"/>
          <p:cNvSpPr>
            <a:spLocks noChangeArrowheads="1" noChangeShapeType="1" noTextEdit="1"/>
          </p:cNvSpPr>
          <p:nvPr/>
        </p:nvSpPr>
        <p:spPr bwMode="auto">
          <a:xfrm>
            <a:off x="5334000" y="2743200"/>
            <a:ext cx="3429000" cy="3810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42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method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calls are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missing a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second set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of closing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parenthesis.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Review0816.java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&lt;Widget&gt; object 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initialize its data.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Review0816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nReview0816.JAVA\n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w.initWidgets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Review0816.java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&lt;Widget&gt; object 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initialize its data.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Review0816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nReview0816.JAVA\n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w.initWidgets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867" name="WordArt 3"/>
          <p:cNvSpPr>
            <a:spLocks noChangeArrowheads="1" noChangeShapeType="1" noTextEdit="1"/>
          </p:cNvSpPr>
          <p:nvPr/>
        </p:nvSpPr>
        <p:spPr bwMode="auto">
          <a:xfrm>
            <a:off x="2819400" y="2590800"/>
            <a:ext cx="617220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333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&lt;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initWidgets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&gt; is declared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"static" like a “class”  method,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it  is called like  an object method.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Also, “static” methods can only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access “static” data.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0"/>
            <a:ext cx="915924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Review0817.java 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110000"/>
              </a:lnSpc>
            </a:pPr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Review0817</a:t>
            </a:r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nReview0817.JAVA\n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w.numWidgets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100;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Review0817.java 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110000"/>
              </a:lnSpc>
            </a:pPr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Review0817</a:t>
            </a:r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nReview0817.JAVA\n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w.numWidgets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100;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8915" name="WordArt 3"/>
          <p:cNvSpPr>
            <a:spLocks noChangeArrowheads="1" noChangeShapeType="1" noTextEdit="1"/>
          </p:cNvSpPr>
          <p:nvPr/>
        </p:nvSpPr>
        <p:spPr bwMode="auto">
          <a:xfrm>
            <a:off x="2971800" y="4114800"/>
            <a:ext cx="5867400" cy="19716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50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program compiles,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object data should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 be accessed directly.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70" y="30480"/>
            <a:ext cx="5768830" cy="240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Review0818.java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Review0818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nReview0818.JAVA\n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Widget(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Review0818.java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Review0818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nReview0818.JAVA\n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void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Widget(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1295400" y="3886200"/>
            <a:ext cx="76962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63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constructor is  neither a &lt;void&gt; method  nor a &lt;return&gt; method.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words “void” or “return” cannot be in a constructor.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30479"/>
            <a:ext cx="9113520" cy="256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20197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Review0801.java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Review0801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nReview0801.JAVA\n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method1(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("Method1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Review0819.java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Review0819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nReview0819.JAVA\n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Widget(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Review0819.java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Review0819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nReview0819.JAVA\n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private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Widget(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3011" name="WordArt 3"/>
          <p:cNvSpPr>
            <a:spLocks noChangeArrowheads="1" noChangeShapeType="1" noTextEdit="1"/>
          </p:cNvSpPr>
          <p:nvPr/>
        </p:nvSpPr>
        <p:spPr bwMode="auto">
          <a:xfrm>
            <a:off x="4419600" y="3048000"/>
            <a:ext cx="44958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63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constructor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cannot be declared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as a private method.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Review0820.java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&lt;Widget&gt; data.</a:t>
            </a:r>
          </a:p>
          <a:p>
            <a:pPr eaLnBrk="1" hangingPunct="1">
              <a:lnSpc>
                <a:spcPct val="16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Review0820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nReview0820.JAVA\n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   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Review0820.java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&lt;Widget&gt; data.</a:t>
            </a:r>
          </a:p>
          <a:p>
            <a:pPr eaLnBrk="1" hangingPunct="1">
              <a:lnSpc>
                <a:spcPct val="16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Review0820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nReview0820.JAVA\n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   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45060" name="WordArt 4"/>
          <p:cNvSpPr>
            <a:spLocks noChangeArrowheads="1" noChangeShapeType="1" noTextEdit="1"/>
          </p:cNvSpPr>
          <p:nvPr/>
        </p:nvSpPr>
        <p:spPr bwMode="auto">
          <a:xfrm>
            <a:off x="4648200" y="2743200"/>
            <a:ext cx="4114800" cy="26860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 &lt;getWidgets&gt;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is missing a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&lt;return&gt; statement.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Review0821.java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Review0821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nReview0821.JAVA\n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count;  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Review0821.java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Review0821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nReview0821.JAVA\n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 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 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count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107" name="WordArt 3"/>
          <p:cNvSpPr>
            <a:spLocks noChangeArrowheads="1" noChangeShapeType="1" noTextEdit="1"/>
          </p:cNvSpPr>
          <p:nvPr/>
        </p:nvSpPr>
        <p:spPr bwMode="auto">
          <a:xfrm>
            <a:off x="1528763" y="3505200"/>
            <a:ext cx="7462837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3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Variable &lt;count&gt; is not passed as parameter. 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 &lt;setWidgets&gt; does not have access to &lt;count&gt;.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869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Review0822.java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Review0822.java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b="0" dirty="0">
                <a:solidFill>
                  <a:srgbClr val="00B050"/>
                </a:solidFill>
                <a:cs typeface="Times New Roman" pitchFamily="18" charset="0"/>
                <a:sym typeface="Symbol" pitchFamily="18" charset="2"/>
              </a:rPr>
              <a:t>count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b="0" dirty="0" err="1">
                <a:solidFill>
                  <a:srgbClr val="00B050"/>
                </a:solidFill>
                <a:cs typeface="Times New Roman" pitchFamily="18" charset="0"/>
                <a:sym typeface="Symbol" pitchFamily="18" charset="2"/>
              </a:rPr>
              <a:t>int</a:t>
            </a:r>
            <a:r>
              <a:rPr lang="en-US" b="0" dirty="0">
                <a:solidFill>
                  <a:srgbClr val="00B050"/>
                </a:solidFill>
                <a:cs typeface="Times New Roman" pitchFamily="18" charset="0"/>
                <a:sym typeface="Symbol" pitchFamily="18" charset="2"/>
              </a:rPr>
              <a:t> 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155" name="WordArt 3"/>
          <p:cNvSpPr>
            <a:spLocks noChangeArrowheads="1" noChangeShapeType="1" noTextEdit="1"/>
          </p:cNvSpPr>
          <p:nvPr/>
        </p:nvSpPr>
        <p:spPr bwMode="auto">
          <a:xfrm>
            <a:off x="1528763" y="3493294"/>
            <a:ext cx="7462837" cy="1535906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37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There is nothing wrong with this program.  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names of the actual and formal parameters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do not need to match.  There is nothing wrong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&lt;count&gt; </a:t>
            </a:r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pasing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data to &lt;n&gt;.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31" y="396240"/>
            <a:ext cx="4639669" cy="25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Review0823.java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Review0823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nReview0823.JAVA\n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Review0823.java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Review0823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nReview0823.JAVA\n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1203" name="WordArt 3"/>
          <p:cNvSpPr>
            <a:spLocks noChangeArrowheads="1" noChangeShapeType="1" noTextEdit="1"/>
          </p:cNvSpPr>
          <p:nvPr/>
        </p:nvSpPr>
        <p:spPr bwMode="auto">
          <a:xfrm>
            <a:off x="838200" y="3581400"/>
            <a:ext cx="8153400" cy="1447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37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the &lt;main&gt; method there are object  methods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called without the object identifier.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26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20197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Review0801.java is supposed to display the value </a:t>
            </a: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the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Review0801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nReview0801.JAVA\n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method1(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("Method1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48" name="WordArt 131"/>
          <p:cNvSpPr>
            <a:spLocks noChangeArrowheads="1" noChangeShapeType="1" noTextEdit="1"/>
          </p:cNvSpPr>
          <p:nvPr/>
        </p:nvSpPr>
        <p:spPr bwMode="auto">
          <a:xfrm>
            <a:off x="1066800" y="5257800"/>
            <a:ext cx="6553200" cy="1133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&lt;method1&gt; is never called.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-1"/>
            <a:ext cx="5410200" cy="26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Review0824.java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Review0824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nReview0824.JAVA\n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Widget.setWidgets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Widget.getWidgets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Review0824.java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Review0824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nReview0824.JAVA\n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b="0" dirty="0" err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Widget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b="0" dirty="0" err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Widget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3251" name="WordArt 3"/>
          <p:cNvSpPr>
            <a:spLocks noChangeArrowheads="1" noChangeShapeType="1" noTextEdit="1"/>
          </p:cNvSpPr>
          <p:nvPr/>
        </p:nvSpPr>
        <p:spPr bwMode="auto">
          <a:xfrm>
            <a:off x="1528763" y="3657600"/>
            <a:ext cx="7462837" cy="12287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3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&lt;Widget&gt; class has object methods,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but here they are called like class methods.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9144001" cy="26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Review0825.java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Review0825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Review0825.java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Review0825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 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private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   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b="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private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299" name="WordArt 3"/>
          <p:cNvSpPr>
            <a:spLocks noChangeArrowheads="1" noChangeShapeType="1" noTextEdit="1"/>
          </p:cNvSpPr>
          <p:nvPr/>
        </p:nvSpPr>
        <p:spPr bwMode="auto">
          <a:xfrm>
            <a:off x="1528763" y="3505200"/>
            <a:ext cx="7462837" cy="1381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37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It is not possible to access &lt;getWidgets&gt; and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&lt;setWidgets&gt; when they are declared &lt;private&gt;.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39"/>
            <a:ext cx="9144000" cy="214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1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Review0802.java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Review0802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nReview0802.JAVA\n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method2(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100);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method2(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("Method2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1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Review0802.java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</a:t>
            </a: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Review0802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nReview0802.JAVA\n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method2(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100);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method2(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("Method2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195" name="WordArt 40"/>
          <p:cNvSpPr>
            <a:spLocks noChangeArrowheads="1" noChangeShapeType="1" noTextEdit="1"/>
          </p:cNvSpPr>
          <p:nvPr/>
        </p:nvSpPr>
        <p:spPr bwMode="auto">
          <a:xfrm>
            <a:off x="1371600" y="5181600"/>
            <a:ext cx="6629400" cy="1447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94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You cannot declare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 actual parameter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inside the method call.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41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Review0803.java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of the &lt;pi&gt;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Review0803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nReview0803.JAVA\n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pi = 3.14159;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method3(pi);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method3(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("Method3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Review0803.java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of the &lt;pi&gt;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Review0803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nReview0803.JAVA\n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pi = 3.14159;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method3(pi);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method3(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("Method3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43" name="WordArt 3"/>
          <p:cNvSpPr>
            <a:spLocks noChangeArrowheads="1" noChangeShapeType="1" noTextEdit="1"/>
          </p:cNvSpPr>
          <p:nvPr/>
        </p:nvSpPr>
        <p:spPr bwMode="auto">
          <a:xfrm>
            <a:off x="762000" y="5543550"/>
            <a:ext cx="8153400" cy="11620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93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data types of the actual parameter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formal parameter do not match.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8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56616" y="1325880"/>
            <a:ext cx="1143000" cy="34747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8695</TotalTime>
  <Words>1637</Words>
  <Application>Microsoft Office PowerPoint</Application>
  <PresentationFormat>On-screen Show (4:3)</PresentationFormat>
  <Paragraphs>1170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PowerPoint Presentation</vt:lpstr>
      <vt:lpstr>Do You Understand Methods and Parameters?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913</cp:revision>
  <dcterms:created xsi:type="dcterms:W3CDTF">2003-07-04T03:08:29Z</dcterms:created>
  <dcterms:modified xsi:type="dcterms:W3CDTF">2013-05-23T12:58:00Z</dcterms:modified>
</cp:coreProperties>
</file>