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36" r:id="rId3"/>
    <p:sldId id="613" r:id="rId4"/>
    <p:sldId id="550" r:id="rId5"/>
    <p:sldId id="564" r:id="rId6"/>
    <p:sldId id="567" r:id="rId7"/>
    <p:sldId id="568" r:id="rId8"/>
    <p:sldId id="570" r:id="rId9"/>
    <p:sldId id="572" r:id="rId10"/>
    <p:sldId id="574" r:id="rId11"/>
    <p:sldId id="576" r:id="rId12"/>
    <p:sldId id="581" r:id="rId13"/>
    <p:sldId id="578" r:id="rId14"/>
    <p:sldId id="580" r:id="rId15"/>
    <p:sldId id="584" r:id="rId16"/>
    <p:sldId id="586" r:id="rId17"/>
    <p:sldId id="588" r:id="rId18"/>
    <p:sldId id="590" r:id="rId19"/>
    <p:sldId id="592" r:id="rId20"/>
    <p:sldId id="594" r:id="rId21"/>
    <p:sldId id="595" r:id="rId22"/>
    <p:sldId id="598" r:id="rId23"/>
    <p:sldId id="599" r:id="rId24"/>
    <p:sldId id="602" r:id="rId25"/>
    <p:sldId id="604" r:id="rId26"/>
    <p:sldId id="616" r:id="rId27"/>
    <p:sldId id="605" r:id="rId28"/>
    <p:sldId id="620" r:id="rId29"/>
    <p:sldId id="622" r:id="rId30"/>
    <p:sldId id="624" r:id="rId31"/>
    <p:sldId id="626" r:id="rId32"/>
    <p:sldId id="628" r:id="rId33"/>
    <p:sldId id="630" r:id="rId34"/>
    <p:sldId id="632" r:id="rId35"/>
    <p:sldId id="63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891" autoAdjust="0"/>
  </p:normalViewPr>
  <p:slideViewPr>
    <p:cSldViewPr>
      <p:cViewPr varScale="1">
        <p:scale>
          <a:sx n="77" d="100"/>
          <a:sy n="77" d="100"/>
        </p:scale>
        <p:origin x="-8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E8444-A34D-4EA6-9600-ED43CEB0F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A9E37-038F-4575-B69B-F3251BA9F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CAD8B-2FA5-45F9-9A58-E678E3B09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79339-C691-4743-BDAD-B836C3918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2161-C69A-4F71-A0D5-2BB90140E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DD07E-D4F1-4A07-91B8-744E0A51C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BDCB8-2F61-4D21-9DBE-9425D9C54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412FF-2C71-4A1E-90A8-6213EF176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3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EFCA-DF3B-449A-8C88-BFCF8B4BD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ACA79-7586-4C53-A941-7CEF5D640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1F65B-2D0C-432E-BAA3-6D87D825C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24CEA6F6-143C-4F12-A936-E592AD7E3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Students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2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10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3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PreAPCS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91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Ex1207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list[1] = list[3] = list[5] = list[7] = list[9]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Ex1208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list[1] = list[3] = list[5] = list[7] = list[9]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Ex1209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list[1] = list[3] = list[5] = list[7] = 9999;	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public class Ex1210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list[1] = list[3];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list[5] = list[7];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list[8] = list[6];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list[2] = list[0];	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Ex1211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static int list[] = {11,99,22,88,33,77,44,66,55};</a:t>
            </a:r>
          </a:p>
          <a:p>
            <a:pPr eaLnBrk="1" hangingPunct="1"/>
            <a:r>
              <a:rPr lang="en-US" sz="10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swap(3,1);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swap(7,5);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swap(6,8);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swap(0,2);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displayArray();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0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swap(int a, int b)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list[a] = list[b];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list[b] = list[a];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0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displayArray()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// Precondition:  list is a non-empty Java static array of integers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System.out.print("[" + list[0]);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1; index &lt; list.length;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System.out.print(",  " + list[index]);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5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public class Ex1212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static int list[] = {11,99,22,88,33,77,44,66,55};</a:t>
            </a:r>
          </a:p>
          <a:p>
            <a:pPr eaLnBrk="1" hangingPunct="1"/>
            <a:r>
              <a:rPr lang="en-US" sz="11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swap(3,1);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swap(7,5);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swap(6,8);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swap(0,2);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displayArray();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1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swap(int a, int b)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int temp = list[a];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list[a]  = list[b];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list[b]  = temp;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1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displayArray()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// Precondition:  list is a non-empty Java static array of integers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System.out.print("[" + list[0]);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for (int index = 1; index &lt; list.length; index++)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	System.out.print(",  " + list[index]);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5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public class Ex1213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qwerty(list,5);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qwerty(int array[], int item)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0;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array[index] = item;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public class Ex1214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qwerty(list,5);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qwerty(int array[], int item)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0;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array[index] = item;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Ex1215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qwerty(list,5);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list[5] = 9999;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qwerty(int array[], int item)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0; index &lt; array.length;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array[index] = item;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public class Ex1216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list[1] = list[2] + list[0];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list[8] = list[7] + list[6];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list[5] = list[8] - list[1];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These slides will present a variety of small programs.  Each program has some type of </a:t>
            </a:r>
            <a:r>
              <a:rPr lang="en-US" sz="2800" i="1">
                <a:latin typeface="Arial" charset="0"/>
                <a:sym typeface="Symbol" pitchFamily="18" charset="2"/>
              </a:rPr>
              <a:t>array</a:t>
            </a:r>
            <a:r>
              <a:rPr lang="en-US" sz="2800">
                <a:latin typeface="Arial" charset="0"/>
                <a:sym typeface="Symbol" pitchFamily="18" charset="2"/>
              </a:rPr>
              <a:t> that was introduced in this chapter.  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Our concern will be with the output of each program, and more importantly, develop some methods to determine program output correctly, for programs that involves arrays.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  <p:extLst>
      <p:ext uri="{BB962C8B-B14F-4D97-AF65-F5344CB8AC3E}">
        <p14:creationId xmlns:p14="http://schemas.microsoft.com/office/powerpoint/2010/main" val="13858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4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public class Ex1217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int list1[] = {11,99,22,88,33,77,44,66,55};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int list2[] = new int[100];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System.out.println(list1.length);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	System.out.println(list2.length);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4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78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public class Ex1218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for(int index = 0; index &lt; list.length; index++)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list[index]++;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	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>
              <a:lnSpc>
                <a:spcPct val="114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73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Ex1219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list[1] = list[2] + list[0];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int x = 1;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if (list[1] == list[4])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x = 11;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for(int index = 0; index &lt; list.length;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list[index] /= x;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	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4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// Precondition:  array is a non-empty Java static array of integers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System.out.print(", " + array[index]);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public class Ex1220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System.out.println(list[list.length]);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public class Ex1221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	System.out.println(list[list.length - 1]);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6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Ex1222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int[8][5];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row;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Ex1223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int[10][15];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col;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Ex1224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int[7][7];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row + col;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/>
            <a:endParaRPr lang="en-US" sz="12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Ex1225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new int[10][15];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init2DArray(matrix);	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init2DArray(int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mat[col][row] = 100;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12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Ex1226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mat[row][col]--;	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Ex1227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1;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mat[row][col - 1];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Ex1228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mat.length-1;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mat[row + 1][col];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Ex1229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	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1; row &lt; mat.length-1;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1; col &lt; mat[row].length-1;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mat[row + 1][col - 1];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9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DecimalFormat twoDigits = new DecimalFormat("00");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System.out.print(twoDigits.format(mat[row][col])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System.out.println();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}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834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Ex1230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mat2[][]  = { { 1, 2, 3, 4},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5, 6, 7, 8},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9,10,11,12},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{13,14,15,16} };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mat = mat2;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display2DArray(mat);    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   // same as before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834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java.text.DecimalFormat; </a:t>
            </a: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Ex1231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change2DArray(matrix);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change2DArray(int mat[][])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int mat2[][]  = { { 1, 2, 3, 4},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5, 6, 7, 8},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 9,10,11,12},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                  	 {13,14,15,16} };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for(int row = 0; row &lt; mat.length; row++)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for(int col = 0; col &lt; mat[row].length; col++)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		mat[row][col] = mat2[row][col];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display2DArray(mat);    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display2DArray(int mat[][])   // same as before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 </a:t>
            </a:r>
          </a:p>
          <a:p>
            <a:pPr eaLnBrk="1" hangingPunct="1">
              <a:lnSpc>
                <a:spcPct val="90000"/>
              </a:lnSpc>
            </a:pPr>
            <a:endParaRPr lang="en-US" sz="1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Ex1232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matrix[][] = { {17,24, 1, 8,15},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{23, 5, 7,14,16},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 4, 6,13,20,22},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{10,12,19,21, 3},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 	   {11,18,25, 2, 9} 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matrix = change2DArray();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display2DArray(matrix);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[][] change2DArray()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mat2[][]  = { { 1, 2, 3, 4},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 { 5, 6, 7, 8},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 { 9,10,11,12},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                 	 {13,14,15,16} };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display2DArray(mat2);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return mat2;	     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		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display2DArray(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mat[][])   // same as before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4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public class Ex1201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System.out.println(list[1]);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4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public class Ex1202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for (int index = 1; index &lt;= 9; index++)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    System.out.println(list[index]);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44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8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public class Ex1203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for (int index = 0; index &lt; 9; index++)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	    System.out.println(list[index]);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>
                <a:latin typeface="Times New Roman" pitchFamily="18" charset="0"/>
                <a:sym typeface="Symbol" pitchFamily="18" charset="2"/>
              </a:rPr>
              <a:t>}</a:t>
            </a:r>
            <a:endParaRPr lang="en-US" sz="4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4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Ex1204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{11,99,22,88,33,77,44,66,55};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Ex1205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3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public class Ex1206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int list[] = new int[10];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list[0] = 9999;		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displayArray(list);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6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public static void displayArray(int array[])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// Precondition:  array is a non-empty Java static array of integers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System.out.print("[" + array[0]);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for (int index = 1; index &lt; array.length; index++)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	System.out.print(",  " + array[index]);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	System.out.println("]");	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06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}</a:t>
            </a:r>
            <a:endParaRPr lang="en-US" sz="36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352</Words>
  <Application>Microsoft Office PowerPoint</Application>
  <PresentationFormat>On-screen Show (4:3)</PresentationFormat>
  <Paragraphs>765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591</cp:revision>
  <dcterms:created xsi:type="dcterms:W3CDTF">2003-07-04T03:08:29Z</dcterms:created>
  <dcterms:modified xsi:type="dcterms:W3CDTF">2013-05-23T14:27:44Z</dcterms:modified>
</cp:coreProperties>
</file>