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33" r:id="rId2"/>
    <p:sldId id="396" r:id="rId3"/>
    <p:sldId id="397" r:id="rId4"/>
    <p:sldId id="365" r:id="rId5"/>
    <p:sldId id="368" r:id="rId6"/>
    <p:sldId id="369" r:id="rId7"/>
    <p:sldId id="371" r:id="rId8"/>
    <p:sldId id="370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CC"/>
    <a:srgbClr val="FF6699"/>
    <a:srgbClr val="FF66CC"/>
    <a:srgbClr val="FF99FF"/>
    <a:srgbClr val="FF66FF"/>
    <a:srgbClr val="FF00FF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576" autoAdjust="0"/>
  </p:normalViewPr>
  <p:slideViewPr>
    <p:cSldViewPr>
      <p:cViewPr varScale="1">
        <p:scale>
          <a:sx n="72" d="100"/>
          <a:sy n="72" d="100"/>
        </p:scale>
        <p:origin x="-1032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703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6351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8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6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90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5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13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85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22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WordArt 18"/>
          <p:cNvSpPr>
            <a:spLocks noChangeArrowheads="1" noChangeShapeType="1" noTextEdit="1"/>
          </p:cNvSpPr>
          <p:nvPr/>
        </p:nvSpPr>
        <p:spPr bwMode="auto">
          <a:xfrm>
            <a:off x="1295400" y="3962400"/>
            <a:ext cx="6562725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For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Students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10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11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WordArt 6"/>
          <p:cNvSpPr>
            <a:spLocks noChangeArrowheads="1" noChangeShapeType="1" noTextEdit="1"/>
          </p:cNvSpPr>
          <p:nvPr/>
        </p:nvSpPr>
        <p:spPr bwMode="auto">
          <a:xfrm>
            <a:off x="685800" y="2743200"/>
            <a:ext cx="80772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Output Slides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13" name="WordArt 21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</a:t>
            </a:r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13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14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APCS 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/>
              <a:t>// </a:t>
            </a:r>
            <a:r>
              <a:rPr lang="en-US" b="1" dirty="0" smtClean="0"/>
              <a:t>Output1106.java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public class </a:t>
            </a:r>
            <a:r>
              <a:rPr lang="en-US" b="1" dirty="0" smtClean="0"/>
              <a:t>Output1106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	public static void main(String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		</a:t>
            </a:r>
            <a:r>
              <a:rPr lang="en-US" b="1" dirty="0" err="1"/>
              <a:t>int</a:t>
            </a:r>
            <a:r>
              <a:rPr lang="en-US" b="1" dirty="0"/>
              <a:t> a = 0;</a:t>
            </a:r>
          </a:p>
          <a:p>
            <a:r>
              <a:rPr lang="en-US" b="1" dirty="0"/>
              <a:t>		</a:t>
            </a:r>
            <a:r>
              <a:rPr lang="en-US" b="1" dirty="0" err="1"/>
              <a:t>int</a:t>
            </a:r>
            <a:r>
              <a:rPr lang="en-US" b="1" dirty="0"/>
              <a:t> b = 10;</a:t>
            </a:r>
          </a:p>
          <a:p>
            <a:r>
              <a:rPr lang="en-US" b="1" dirty="0"/>
              <a:t>		for (</a:t>
            </a:r>
            <a:r>
              <a:rPr lang="en-US" b="1" dirty="0" err="1"/>
              <a:t>int</a:t>
            </a:r>
            <a:r>
              <a:rPr lang="en-US" b="1" dirty="0"/>
              <a:t> k = a; k &lt; b; k++)</a:t>
            </a:r>
          </a:p>
          <a:p>
            <a:r>
              <a:rPr lang="en-US" b="1" dirty="0"/>
              <a:t>		{</a:t>
            </a:r>
          </a:p>
          <a:p>
            <a:r>
              <a:rPr lang="en-US" b="1" dirty="0"/>
              <a:t>			a++;</a:t>
            </a:r>
          </a:p>
          <a:p>
            <a:r>
              <a:rPr lang="en-US" b="1" dirty="0"/>
              <a:t>			b--;</a:t>
            </a:r>
          </a:p>
          <a:p>
            <a:r>
              <a:rPr lang="en-US" b="1" dirty="0"/>
              <a:t>			</a:t>
            </a:r>
            <a:r>
              <a:rPr lang="en-US" b="1" dirty="0" err="1"/>
              <a:t>System.out.println</a:t>
            </a:r>
            <a:r>
              <a:rPr lang="en-US" b="1" dirty="0"/>
              <a:t>(a + " " + b + " " + k);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}</a:t>
            </a:r>
            <a:endParaRPr lang="en-US" b="1" dirty="0">
              <a:latin typeface="Arial" charset="0"/>
            </a:endParaRPr>
          </a:p>
          <a:p>
            <a:endParaRPr lang="en-US" b="1" dirty="0">
              <a:latin typeface="Arial" charset="0"/>
            </a:endParaRPr>
          </a:p>
          <a:p>
            <a:pPr>
              <a:lnSpc>
                <a:spcPct val="140000"/>
              </a:lnSpc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/>
              <a:t>// </a:t>
            </a:r>
            <a:r>
              <a:rPr lang="en-US" b="1" dirty="0" smtClean="0"/>
              <a:t>Output1107.java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public class </a:t>
            </a:r>
            <a:r>
              <a:rPr lang="en-US" b="1" dirty="0" smtClean="0"/>
              <a:t>Output1107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	public static void main(String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		</a:t>
            </a:r>
            <a:r>
              <a:rPr lang="en-US" b="1" dirty="0" err="1"/>
              <a:t>int</a:t>
            </a:r>
            <a:r>
              <a:rPr lang="en-US" b="1" dirty="0"/>
              <a:t> t = 0;</a:t>
            </a:r>
          </a:p>
          <a:p>
            <a:r>
              <a:rPr lang="en-US" b="1" dirty="0"/>
              <a:t>		for (</a:t>
            </a:r>
            <a:r>
              <a:rPr lang="en-US" b="1" dirty="0" err="1"/>
              <a:t>int</a:t>
            </a:r>
            <a:r>
              <a:rPr lang="en-US" b="1" dirty="0"/>
              <a:t> p = 1; p &lt;= 4; p++)</a:t>
            </a:r>
          </a:p>
          <a:p>
            <a:r>
              <a:rPr lang="en-US" b="1" dirty="0"/>
              <a:t>			for (</a:t>
            </a:r>
            <a:r>
              <a:rPr lang="en-US" b="1" dirty="0" err="1"/>
              <a:t>int</a:t>
            </a:r>
            <a:r>
              <a:rPr lang="en-US" b="1" dirty="0"/>
              <a:t> q = 1; q &lt;= 4; q++)</a:t>
            </a:r>
          </a:p>
          <a:p>
            <a:r>
              <a:rPr lang="en-US" b="1" dirty="0"/>
              <a:t>				t++;</a:t>
            </a:r>
          </a:p>
          <a:p>
            <a:r>
              <a:rPr lang="en-US" b="1" dirty="0"/>
              <a:t>		</a:t>
            </a:r>
            <a:r>
              <a:rPr lang="en-US" b="1" dirty="0" err="1"/>
              <a:t>System.out.println</a:t>
            </a:r>
            <a:r>
              <a:rPr lang="en-US" b="1" dirty="0"/>
              <a:t>("t = " + t);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}</a:t>
            </a:r>
            <a:endParaRPr lang="en-US" b="1" dirty="0">
              <a:latin typeface="Arial" charset="0"/>
            </a:endParaRPr>
          </a:p>
          <a:p>
            <a:endParaRPr lang="en-US" b="1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pPr>
              <a:lnSpc>
                <a:spcPct val="240000"/>
              </a:lnSpc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/>
              <a:t>// </a:t>
            </a:r>
            <a:r>
              <a:rPr lang="en-US" b="1" dirty="0" smtClean="0"/>
              <a:t>Output1108.java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public class </a:t>
            </a:r>
            <a:r>
              <a:rPr lang="en-US" b="1" dirty="0" smtClean="0"/>
              <a:t>Output1108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	public static void main(String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		</a:t>
            </a:r>
            <a:r>
              <a:rPr lang="en-US" b="1" dirty="0" err="1"/>
              <a:t>int</a:t>
            </a:r>
            <a:r>
              <a:rPr lang="en-US" b="1" dirty="0"/>
              <a:t> t = 0;</a:t>
            </a:r>
          </a:p>
          <a:p>
            <a:r>
              <a:rPr lang="en-US" b="1" dirty="0"/>
              <a:t>		for (</a:t>
            </a:r>
            <a:r>
              <a:rPr lang="en-US" b="1" dirty="0" err="1"/>
              <a:t>int</a:t>
            </a:r>
            <a:r>
              <a:rPr lang="en-US" b="1" dirty="0"/>
              <a:t> p = 0; p &lt; 10; p++)</a:t>
            </a:r>
          </a:p>
          <a:p>
            <a:r>
              <a:rPr lang="en-US" b="1" dirty="0"/>
              <a:t>			for (</a:t>
            </a:r>
            <a:r>
              <a:rPr lang="en-US" b="1" dirty="0" err="1"/>
              <a:t>int</a:t>
            </a:r>
            <a:r>
              <a:rPr lang="en-US" b="1" dirty="0"/>
              <a:t> q = 1; q &lt; 10-p; q++)</a:t>
            </a:r>
          </a:p>
          <a:p>
            <a:r>
              <a:rPr lang="en-US" b="1" dirty="0"/>
              <a:t>				t++;</a:t>
            </a:r>
          </a:p>
          <a:p>
            <a:r>
              <a:rPr lang="en-US" b="1" dirty="0"/>
              <a:t>		</a:t>
            </a:r>
            <a:r>
              <a:rPr lang="en-US" b="1" dirty="0" err="1"/>
              <a:t>System.out.println</a:t>
            </a:r>
            <a:r>
              <a:rPr lang="en-US" b="1" dirty="0"/>
              <a:t>("t = " + t);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}</a:t>
            </a:r>
            <a:endParaRPr lang="en-US" b="1" dirty="0">
              <a:latin typeface="Arial" charset="0"/>
            </a:endParaRPr>
          </a:p>
          <a:p>
            <a:endParaRPr lang="en-US" b="1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pPr>
              <a:lnSpc>
                <a:spcPct val="140000"/>
              </a:lnSpc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895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200" b="1" dirty="0"/>
              <a:t>// </a:t>
            </a:r>
            <a:r>
              <a:rPr lang="en-US" sz="2200" b="1" dirty="0" smtClean="0"/>
              <a:t>Output1109.java</a:t>
            </a:r>
            <a:endParaRPr lang="en-US" sz="2200" b="1" dirty="0"/>
          </a:p>
          <a:p>
            <a:endParaRPr lang="en-US" sz="2200" b="1" dirty="0"/>
          </a:p>
          <a:p>
            <a:r>
              <a:rPr lang="en-US" sz="2200" b="1" dirty="0"/>
              <a:t>public class </a:t>
            </a:r>
            <a:r>
              <a:rPr lang="en-US" sz="2200" b="1" dirty="0" smtClean="0"/>
              <a:t>Output1109</a:t>
            </a:r>
            <a:endParaRPr lang="en-US" sz="2200" b="1" dirty="0"/>
          </a:p>
          <a:p>
            <a:r>
              <a:rPr lang="en-US" sz="2200" b="1" dirty="0"/>
              <a:t>{</a:t>
            </a:r>
          </a:p>
          <a:p>
            <a:r>
              <a:rPr lang="en-US" sz="2200" b="1" dirty="0"/>
              <a:t>	public static void main(String </a:t>
            </a:r>
            <a:r>
              <a:rPr lang="en-US" sz="2200" b="1" dirty="0" err="1"/>
              <a:t>args</a:t>
            </a:r>
            <a:r>
              <a:rPr lang="en-US" sz="2200" b="1" dirty="0"/>
              <a:t>[])</a:t>
            </a:r>
          </a:p>
          <a:p>
            <a:r>
              <a:rPr lang="en-US" sz="2200" b="1" dirty="0"/>
              <a:t>	{</a:t>
            </a:r>
          </a:p>
          <a:p>
            <a:r>
              <a:rPr lang="en-US" sz="2200" b="1" dirty="0"/>
              <a:t>		</a:t>
            </a:r>
            <a:r>
              <a:rPr lang="en-US" sz="2200" b="1" dirty="0" err="1"/>
              <a:t>int</a:t>
            </a:r>
            <a:r>
              <a:rPr lang="en-US" sz="2200" b="1" dirty="0"/>
              <a:t> n1, n2, n3;</a:t>
            </a:r>
          </a:p>
          <a:p>
            <a:r>
              <a:rPr lang="en-US" sz="2200" b="1" dirty="0"/>
              <a:t>		n1 = n2 = n3 = 1;</a:t>
            </a:r>
          </a:p>
          <a:p>
            <a:r>
              <a:rPr lang="en-US" sz="2200" b="1" dirty="0"/>
              <a:t>		for (</a:t>
            </a:r>
            <a:r>
              <a:rPr lang="en-US" sz="2200" b="1" dirty="0" err="1"/>
              <a:t>int</a:t>
            </a:r>
            <a:r>
              <a:rPr lang="en-US" sz="2200" b="1" dirty="0"/>
              <a:t> k = 3; k &lt;= 10; k++)</a:t>
            </a:r>
          </a:p>
          <a:p>
            <a:r>
              <a:rPr lang="en-US" sz="2200" b="1" dirty="0"/>
              <a:t>		{</a:t>
            </a:r>
          </a:p>
          <a:p>
            <a:r>
              <a:rPr lang="en-US" sz="2200" b="1" dirty="0"/>
              <a:t>			n3 = n1 + n2;</a:t>
            </a:r>
          </a:p>
          <a:p>
            <a:r>
              <a:rPr lang="en-US" sz="2200" b="1" dirty="0"/>
              <a:t>			n1 = n2;</a:t>
            </a:r>
          </a:p>
          <a:p>
            <a:r>
              <a:rPr lang="en-US" sz="2200" b="1" dirty="0"/>
              <a:t>			n2 = n3;</a:t>
            </a:r>
          </a:p>
          <a:p>
            <a:r>
              <a:rPr lang="en-US" sz="2200" b="1" dirty="0"/>
              <a:t>		}</a:t>
            </a:r>
          </a:p>
          <a:p>
            <a:r>
              <a:rPr lang="en-US" sz="2200" b="1" dirty="0"/>
              <a:t>		</a:t>
            </a:r>
            <a:r>
              <a:rPr lang="en-US" sz="2200" b="1" dirty="0" err="1"/>
              <a:t>System.out.println</a:t>
            </a:r>
            <a:r>
              <a:rPr lang="en-US" sz="2200" b="1" dirty="0"/>
              <a:t>("n3 = " + n3);</a:t>
            </a:r>
          </a:p>
          <a:p>
            <a:r>
              <a:rPr lang="en-US" sz="2200" b="1" dirty="0"/>
              <a:t>	}</a:t>
            </a:r>
          </a:p>
          <a:p>
            <a:r>
              <a:rPr lang="en-US" sz="2200" b="1" dirty="0"/>
              <a:t>}</a:t>
            </a:r>
          </a:p>
          <a:p>
            <a:pPr>
              <a:lnSpc>
                <a:spcPct val="150000"/>
              </a:lnSpc>
            </a:pPr>
            <a:endParaRPr lang="en-US" sz="2200" b="1" dirty="0"/>
          </a:p>
          <a:p>
            <a:pPr>
              <a:lnSpc>
                <a:spcPct val="140000"/>
              </a:lnSpc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dirty="0"/>
              <a:t>// </a:t>
            </a:r>
            <a:r>
              <a:rPr lang="en-US" sz="2000" b="1" dirty="0" smtClean="0"/>
              <a:t>Output1110.java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public class </a:t>
            </a:r>
            <a:r>
              <a:rPr lang="en-US" sz="2000" b="1" dirty="0" smtClean="0"/>
              <a:t>Output1110</a:t>
            </a:r>
            <a:endParaRPr lang="en-US" sz="2000" b="1" dirty="0"/>
          </a:p>
          <a:p>
            <a:r>
              <a:rPr lang="en-US" sz="2000" b="1" dirty="0"/>
              <a:t>{</a:t>
            </a:r>
          </a:p>
          <a:p>
            <a:r>
              <a:rPr lang="en-US" sz="2000" b="1" dirty="0"/>
              <a:t>	public static void main(String </a:t>
            </a:r>
            <a:r>
              <a:rPr lang="en-US" sz="2000" b="1" dirty="0" err="1"/>
              <a:t>args</a:t>
            </a:r>
            <a:r>
              <a:rPr lang="en-US" sz="2000" b="1" dirty="0"/>
              <a:t>[])</a:t>
            </a:r>
          </a:p>
          <a:p>
            <a:r>
              <a:rPr lang="en-US" sz="2000" b="1" dirty="0"/>
              <a:t>	{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a = 5;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b = 10;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c = 13;</a:t>
            </a:r>
          </a:p>
          <a:p>
            <a:r>
              <a:rPr lang="en-US" sz="2000" b="1" dirty="0"/>
              <a:t>		while (a &lt; b &amp;&amp; b != c)</a:t>
            </a:r>
          </a:p>
          <a:p>
            <a:r>
              <a:rPr lang="en-US" sz="2000" b="1" dirty="0"/>
              <a:t>		{</a:t>
            </a:r>
          </a:p>
          <a:p>
            <a:r>
              <a:rPr lang="en-US" sz="2000" b="1" dirty="0"/>
              <a:t>			a += 2;</a:t>
            </a:r>
          </a:p>
          <a:p>
            <a:r>
              <a:rPr lang="en-US" sz="2000" b="1" dirty="0"/>
              <a:t>			b++;</a:t>
            </a:r>
          </a:p>
          <a:p>
            <a:r>
              <a:rPr lang="en-US" sz="2000" b="1" dirty="0"/>
              <a:t>			if ((a + b) % 2 == 0)</a:t>
            </a:r>
          </a:p>
          <a:p>
            <a:r>
              <a:rPr lang="en-US" sz="2000" b="1" dirty="0"/>
              <a:t>				</a:t>
            </a:r>
            <a:r>
              <a:rPr lang="en-US" sz="2000" b="1" dirty="0" err="1"/>
              <a:t>c++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		}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System.out.println</a:t>
            </a:r>
            <a:r>
              <a:rPr lang="en-US" sz="2000" b="1" dirty="0"/>
              <a:t>(a + " " + b + " " + c);</a:t>
            </a:r>
          </a:p>
          <a:p>
            <a:r>
              <a:rPr lang="en-US" sz="2000" b="1" dirty="0"/>
              <a:t>	}</a:t>
            </a:r>
          </a:p>
          <a:p>
            <a:r>
              <a:rPr lang="en-US" sz="2000" b="1" dirty="0"/>
              <a:t>}</a:t>
            </a:r>
            <a:endParaRPr lang="en-US" sz="2000" b="1" dirty="0">
              <a:latin typeface="Arial" charset="0"/>
            </a:endParaRPr>
          </a:p>
          <a:p>
            <a:endParaRPr lang="en-US" b="1" dirty="0" smtClean="0">
              <a:latin typeface="Arial" charset="0"/>
            </a:endParaRPr>
          </a:p>
          <a:p>
            <a:endParaRPr lang="en-US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11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b="1" dirty="0"/>
              <a:t>// </a:t>
            </a:r>
            <a:r>
              <a:rPr lang="en-US" sz="1800" b="1" dirty="0" smtClean="0"/>
              <a:t>Output1111.java        </a:t>
            </a:r>
            <a:r>
              <a:rPr lang="en-US" sz="1800" b="1" dirty="0"/>
              <a:t>THE MYSTERY PROGRAM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import </a:t>
            </a:r>
            <a:r>
              <a:rPr lang="en-US" sz="1800" b="1" dirty="0" err="1"/>
              <a:t>java.util.Scanner</a:t>
            </a:r>
            <a:r>
              <a:rPr lang="en-US" sz="1800" b="1" dirty="0"/>
              <a:t>;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public class </a:t>
            </a:r>
            <a:r>
              <a:rPr lang="en-US" sz="1800" b="1" dirty="0" smtClean="0"/>
              <a:t>Output1111</a:t>
            </a:r>
            <a:endParaRPr lang="en-US" sz="1800" b="1" dirty="0"/>
          </a:p>
          <a:p>
            <a:pPr>
              <a:lnSpc>
                <a:spcPct val="90000"/>
              </a:lnSpc>
            </a:pPr>
            <a:r>
              <a:rPr lang="en-US" sz="1800" b="1" dirty="0"/>
              <a:t>{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	public static void main (String </a:t>
            </a:r>
            <a:r>
              <a:rPr lang="en-US" sz="1800" b="1" dirty="0" err="1"/>
              <a:t>args</a:t>
            </a:r>
            <a:r>
              <a:rPr lang="en-US" sz="1800" b="1" dirty="0"/>
              <a:t>[]) </a:t>
            </a:r>
          </a:p>
          <a:p>
            <a:r>
              <a:rPr lang="en-US" sz="1800" b="1" dirty="0"/>
              <a:t>	{   </a:t>
            </a:r>
          </a:p>
          <a:p>
            <a:r>
              <a:rPr lang="en-US" sz="1800" b="1" dirty="0"/>
              <a:t>		Scanner input = new Scanner(System.in);</a:t>
            </a:r>
          </a:p>
          <a:p>
            <a:r>
              <a:rPr lang="en-US" sz="1800" b="1" dirty="0"/>
              <a:t>		</a:t>
            </a:r>
            <a:r>
              <a:rPr lang="en-US" sz="1800" b="1" dirty="0" err="1"/>
              <a:t>int</a:t>
            </a:r>
            <a:r>
              <a:rPr lang="en-US" sz="1800" b="1" dirty="0"/>
              <a:t> a, b , c;</a:t>
            </a:r>
          </a:p>
          <a:p>
            <a:r>
              <a:rPr lang="en-US" sz="1800" b="1" dirty="0"/>
              <a:t>		</a:t>
            </a:r>
            <a:r>
              <a:rPr lang="en-US" sz="1800" b="1" dirty="0" err="1"/>
              <a:t>System.out.print</a:t>
            </a:r>
            <a:r>
              <a:rPr lang="en-US" sz="1800" b="1" dirty="0"/>
              <a:t>("Enter integer 1  ===&gt;&gt;  ");</a:t>
            </a:r>
          </a:p>
          <a:p>
            <a:r>
              <a:rPr lang="en-US" sz="1800" b="1" dirty="0"/>
              <a:t>		a = </a:t>
            </a:r>
            <a:r>
              <a:rPr lang="en-US" sz="1800" b="1" dirty="0" err="1"/>
              <a:t>Integer.parseInt</a:t>
            </a:r>
            <a:r>
              <a:rPr lang="en-US" sz="1800" b="1" dirty="0"/>
              <a:t>(</a:t>
            </a:r>
            <a:r>
              <a:rPr lang="en-US" sz="1800" b="1" dirty="0" err="1"/>
              <a:t>input.nextLine</a:t>
            </a:r>
            <a:r>
              <a:rPr lang="en-US" sz="1800" b="1" dirty="0"/>
              <a:t>());</a:t>
            </a:r>
          </a:p>
          <a:p>
            <a:r>
              <a:rPr lang="en-US" sz="1800" b="1" dirty="0"/>
              <a:t>		</a:t>
            </a:r>
            <a:r>
              <a:rPr lang="en-US" sz="1800" b="1" dirty="0" err="1"/>
              <a:t>System.out.print</a:t>
            </a:r>
            <a:r>
              <a:rPr lang="en-US" sz="1800" b="1" dirty="0"/>
              <a:t>("Enter integer 2  ===&gt;&gt;  ");</a:t>
            </a:r>
          </a:p>
          <a:p>
            <a:r>
              <a:rPr lang="en-US" sz="1800" b="1" dirty="0"/>
              <a:t>		b = </a:t>
            </a:r>
            <a:r>
              <a:rPr lang="en-US" sz="1800" b="1" dirty="0" err="1"/>
              <a:t>Integer.parseInt</a:t>
            </a:r>
            <a:r>
              <a:rPr lang="en-US" sz="1800" b="1" dirty="0"/>
              <a:t>(</a:t>
            </a:r>
            <a:r>
              <a:rPr lang="en-US" sz="1800" b="1" dirty="0" err="1"/>
              <a:t>input.nextLine</a:t>
            </a:r>
            <a:r>
              <a:rPr lang="en-US" sz="1800" b="1" dirty="0"/>
              <a:t>());</a:t>
            </a:r>
          </a:p>
          <a:p>
            <a:r>
              <a:rPr lang="en-US" sz="1800" b="1" dirty="0"/>
              <a:t>		if (a &lt; b)</a:t>
            </a:r>
          </a:p>
          <a:p>
            <a:r>
              <a:rPr lang="en-US" sz="1800" b="1" dirty="0"/>
              <a:t>			if (b &lt; a)</a:t>
            </a:r>
          </a:p>
          <a:p>
            <a:r>
              <a:rPr lang="en-US" sz="1800" b="1" dirty="0"/>
              <a:t>				c = 1000;</a:t>
            </a:r>
          </a:p>
          <a:p>
            <a:r>
              <a:rPr lang="en-US" sz="1800" b="1" dirty="0"/>
              <a:t>			else</a:t>
            </a:r>
          </a:p>
          <a:p>
            <a:r>
              <a:rPr lang="en-US" sz="1800" b="1" dirty="0"/>
              <a:t>				c = 2500;</a:t>
            </a:r>
          </a:p>
          <a:p>
            <a:r>
              <a:rPr lang="en-US" sz="1800" b="1" dirty="0"/>
              <a:t>		else</a:t>
            </a:r>
          </a:p>
          <a:p>
            <a:r>
              <a:rPr lang="en-US" sz="1800" b="1" dirty="0"/>
              <a:t>			if (b &gt; a)</a:t>
            </a:r>
          </a:p>
          <a:p>
            <a:r>
              <a:rPr lang="en-US" sz="1800" b="1" dirty="0"/>
              <a:t>				c = 2000;</a:t>
            </a:r>
          </a:p>
          <a:p>
            <a:r>
              <a:rPr lang="en-US" sz="1800" b="1" dirty="0"/>
              <a:t>			else</a:t>
            </a:r>
          </a:p>
          <a:p>
            <a:r>
              <a:rPr lang="en-US" sz="1800" b="1" dirty="0"/>
              <a:t>				c = 2500;</a:t>
            </a:r>
          </a:p>
          <a:p>
            <a:r>
              <a:rPr lang="en-US" sz="1800" b="1" dirty="0"/>
              <a:t>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("c = " + c);</a:t>
            </a:r>
          </a:p>
          <a:p>
            <a:r>
              <a:rPr lang="en-US" sz="1800" b="1" dirty="0"/>
              <a:t>	}</a:t>
            </a:r>
          </a:p>
          <a:p>
            <a:r>
              <a:rPr lang="en-US" sz="18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/>
              <a:t>// </a:t>
            </a:r>
            <a:r>
              <a:rPr lang="en-US" b="1" dirty="0" smtClean="0"/>
              <a:t>Output1112.java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public class </a:t>
            </a:r>
            <a:r>
              <a:rPr lang="en-US" b="1" dirty="0" smtClean="0"/>
              <a:t>Output1112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	public static void main(String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		for (</a:t>
            </a:r>
            <a:r>
              <a:rPr lang="en-US" b="1" dirty="0" err="1"/>
              <a:t>int</a:t>
            </a:r>
            <a:r>
              <a:rPr lang="en-US" b="1" dirty="0"/>
              <a:t> x = 1; x &lt;= 4; x++)</a:t>
            </a:r>
          </a:p>
          <a:p>
            <a:r>
              <a:rPr lang="en-US" b="1" dirty="0"/>
              <a:t>		{</a:t>
            </a:r>
          </a:p>
          <a:p>
            <a:r>
              <a:rPr lang="en-US" b="1" dirty="0"/>
              <a:t>			for (</a:t>
            </a:r>
            <a:r>
              <a:rPr lang="en-US" b="1" dirty="0" err="1"/>
              <a:t>int</a:t>
            </a:r>
            <a:r>
              <a:rPr lang="en-US" b="1" dirty="0"/>
              <a:t> y = 1; y &lt;= 4; y++)</a:t>
            </a:r>
          </a:p>
          <a:p>
            <a:r>
              <a:rPr lang="en-US" b="1" dirty="0"/>
              <a:t>				</a:t>
            </a:r>
            <a:r>
              <a:rPr lang="en-US" b="1" dirty="0" err="1"/>
              <a:t>System.out.print</a:t>
            </a:r>
            <a:r>
              <a:rPr lang="en-US" b="1" dirty="0"/>
              <a:t>(x + y + " ");</a:t>
            </a:r>
          </a:p>
          <a:p>
            <a:r>
              <a:rPr lang="en-US" b="1" dirty="0"/>
              <a:t>			</a:t>
            </a:r>
            <a:r>
              <a:rPr lang="en-US" b="1" dirty="0" err="1"/>
              <a:t>System.out.println</a:t>
            </a:r>
            <a:r>
              <a:rPr lang="en-US" b="1" dirty="0"/>
              <a:t>();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}</a:t>
            </a:r>
            <a:endParaRPr lang="en-US" b="1" dirty="0">
              <a:latin typeface="Arial" charset="0"/>
            </a:endParaRPr>
          </a:p>
          <a:p>
            <a:endParaRPr lang="en-US" b="1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Output Programs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534400" cy="4832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These slides will present a variety of small programs.  Each program has a control structure that was introduced in this chapter.  </a:t>
            </a:r>
          </a:p>
          <a:p>
            <a:pPr eaLnBrk="1" hangingPunct="1"/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Our concern will be with the output of each program, and more importantly, to develop a way to determine program output correctly for programs that involve control structures.</a:t>
            </a:r>
          </a:p>
          <a:p>
            <a:pPr eaLnBrk="1" hangingPunct="1"/>
            <a:endParaRPr lang="en-US" sz="28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>
                <a:latin typeface="Arial" charset="0"/>
                <a:sym typeface="Symbol" pitchFamily="18" charset="2"/>
              </a:rPr>
              <a:t>You can expect that on quizzes and/or tests only a program segment or a method is shown.  </a:t>
            </a:r>
          </a:p>
        </p:txBody>
      </p:sp>
    </p:spTree>
    <p:extLst>
      <p:ext uri="{BB962C8B-B14F-4D97-AF65-F5344CB8AC3E}">
        <p14:creationId xmlns:p14="http://schemas.microsoft.com/office/powerpoint/2010/main" val="2949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Arial Black" pitchFamily="34" charset="0"/>
                <a:cs typeface="Arial" charset="0"/>
              </a:rPr>
              <a:t>Teacher/Student Versions,</a:t>
            </a:r>
            <a:br>
              <a:rPr lang="en-US" sz="4000" smtClean="0">
                <a:latin typeface="Arial Black" pitchFamily="34" charset="0"/>
                <a:cs typeface="Arial" charset="0"/>
              </a:rPr>
            </a:br>
            <a:r>
              <a:rPr lang="en-US" sz="4000" smtClean="0">
                <a:latin typeface="Arial Black" pitchFamily="34" charset="0"/>
                <a:cs typeface="Arial" charset="0"/>
              </a:rPr>
              <a:t>Tablet PCs, and Inking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534400" cy="54943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 </a:t>
            </a:r>
            <a:r>
              <a:rPr lang="en-US" sz="2700" i="1">
                <a:latin typeface="Arial" charset="0"/>
                <a:sym typeface="Symbol" pitchFamily="18" charset="2"/>
              </a:rPr>
              <a:t>“For Teachers”</a:t>
            </a:r>
            <a:r>
              <a:rPr lang="en-US" sz="2700">
                <a:latin typeface="Arial" charset="0"/>
                <a:sym typeface="Symbol" pitchFamily="18" charset="2"/>
              </a:rPr>
              <a:t>  version of this presentation has 2 slides for each program.</a:t>
            </a:r>
          </a:p>
          <a:p>
            <a:pPr eaLnBrk="1" hangingPunct="1"/>
            <a:endParaRPr lang="en-US" sz="27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first slide only shows the program.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second shows the program, worked out solution, and output.</a:t>
            </a:r>
          </a:p>
          <a:p>
            <a:pPr eaLnBrk="1" hangingPunct="1"/>
            <a:endParaRPr lang="en-US" sz="27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</a:t>
            </a:r>
            <a:r>
              <a:rPr lang="en-US" sz="2700" i="1">
                <a:latin typeface="Arial" charset="0"/>
                <a:sym typeface="Symbol" pitchFamily="18" charset="2"/>
              </a:rPr>
              <a:t>“For Students”</a:t>
            </a:r>
            <a:r>
              <a:rPr lang="en-US" sz="2700">
                <a:latin typeface="Arial" charset="0"/>
                <a:sym typeface="Symbol" pitchFamily="18" charset="2"/>
              </a:rPr>
              <a:t>  version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only has 1 slide for each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program with no provided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solution or output.  Students are 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expected to work out the solutions either on paper, or ideally they can “ink” directly on their laptops.</a:t>
            </a:r>
          </a:p>
        </p:txBody>
      </p:sp>
      <p:pic>
        <p:nvPicPr>
          <p:cNvPr id="4100" name="Picture 7" descr="C:\Documents and Settings\JohnSchram\Local Settings\Temporary Internet Files\Content.IE5\J2XVZ0KZ\MCj0432596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6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58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/>
              <a:t>// </a:t>
            </a:r>
            <a:r>
              <a:rPr lang="en-US" b="1" dirty="0" smtClean="0"/>
              <a:t>Output1101.java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public class </a:t>
            </a:r>
            <a:r>
              <a:rPr lang="en-US" b="1" dirty="0" smtClean="0"/>
              <a:t>Output1101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   	public static void main(String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</a:p>
          <a:p>
            <a:r>
              <a:rPr lang="en-US" b="1" dirty="0"/>
              <a:t>   	{</a:t>
            </a:r>
          </a:p>
          <a:p>
            <a:r>
              <a:rPr lang="en-US" b="1" dirty="0"/>
              <a:t>   </a:t>
            </a:r>
            <a:r>
              <a:rPr lang="en-US" b="1" dirty="0" smtClean="0"/>
              <a:t>	   </a:t>
            </a:r>
            <a:r>
              <a:rPr lang="en-US" b="1" dirty="0"/>
              <a:t>	for (</a:t>
            </a:r>
            <a:r>
              <a:rPr lang="en-US" b="1" dirty="0" err="1"/>
              <a:t>int</a:t>
            </a:r>
            <a:r>
              <a:rPr lang="en-US" b="1" dirty="0"/>
              <a:t> x = 1; x &lt; 2; x++)</a:t>
            </a:r>
          </a:p>
          <a:p>
            <a:r>
              <a:rPr lang="en-US" b="1" dirty="0"/>
              <a:t>      </a:t>
            </a:r>
            <a:r>
              <a:rPr lang="en-US" b="1" dirty="0" smtClean="0"/>
              <a:t>		   </a:t>
            </a:r>
            <a:r>
              <a:rPr lang="en-US" b="1" dirty="0"/>
              <a:t>	for (</a:t>
            </a:r>
            <a:r>
              <a:rPr lang="en-US" b="1" dirty="0" err="1"/>
              <a:t>int</a:t>
            </a:r>
            <a:r>
              <a:rPr lang="en-US" b="1" dirty="0"/>
              <a:t> y = 1; y &lt; 3; y++)</a:t>
            </a:r>
          </a:p>
          <a:p>
            <a:r>
              <a:rPr lang="en-US" b="1" dirty="0"/>
              <a:t>      </a:t>
            </a:r>
            <a:r>
              <a:rPr lang="en-US" b="1" dirty="0" smtClean="0"/>
              <a:t>	      	</a:t>
            </a:r>
            <a:r>
              <a:rPr lang="en-US" b="1" dirty="0"/>
              <a:t>	</a:t>
            </a:r>
            <a:r>
              <a:rPr lang="en-US" b="1" dirty="0" err="1"/>
              <a:t>System.out.println</a:t>
            </a:r>
            <a:r>
              <a:rPr lang="en-US" b="1" dirty="0"/>
              <a:t>(x + " " + y);</a:t>
            </a:r>
          </a:p>
          <a:p>
            <a:r>
              <a:rPr lang="en-US" b="1" dirty="0"/>
              <a:t>   	}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40000"/>
              </a:lnSpc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/>
              <a:t>// </a:t>
            </a:r>
            <a:r>
              <a:rPr lang="en-US" b="1" dirty="0" smtClean="0"/>
              <a:t>Output1102.java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public class </a:t>
            </a:r>
            <a:r>
              <a:rPr lang="en-US" b="1" dirty="0" smtClean="0"/>
              <a:t>Output1102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	public static void main(String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		for (</a:t>
            </a:r>
            <a:r>
              <a:rPr lang="en-US" b="1" dirty="0" err="1"/>
              <a:t>int</a:t>
            </a:r>
            <a:r>
              <a:rPr lang="en-US" b="1" dirty="0"/>
              <a:t> x = 1; x &lt; 3; x++)</a:t>
            </a:r>
          </a:p>
          <a:p>
            <a:r>
              <a:rPr lang="en-US" b="1" dirty="0"/>
              <a:t>		{</a:t>
            </a:r>
          </a:p>
          <a:p>
            <a:r>
              <a:rPr lang="en-US" b="1" dirty="0"/>
              <a:t>			for (</a:t>
            </a:r>
            <a:r>
              <a:rPr lang="en-US" b="1" dirty="0" err="1"/>
              <a:t>int</a:t>
            </a:r>
            <a:r>
              <a:rPr lang="en-US" b="1" dirty="0"/>
              <a:t> y = 1; y &lt; 4; y++)</a:t>
            </a:r>
          </a:p>
          <a:p>
            <a:r>
              <a:rPr lang="en-US" b="1" dirty="0"/>
              <a:t>				</a:t>
            </a:r>
            <a:r>
              <a:rPr lang="en-US" b="1" dirty="0" err="1"/>
              <a:t>System.out.print</a:t>
            </a:r>
            <a:r>
              <a:rPr lang="en-US" b="1" dirty="0"/>
              <a:t>(x*y + " ");</a:t>
            </a:r>
          </a:p>
          <a:p>
            <a:r>
              <a:rPr lang="en-US" b="1" dirty="0"/>
              <a:t>			</a:t>
            </a:r>
            <a:r>
              <a:rPr lang="en-US" b="1" dirty="0" err="1"/>
              <a:t>System.out.println</a:t>
            </a:r>
            <a:r>
              <a:rPr lang="en-US" b="1" dirty="0"/>
              <a:t>();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40000"/>
              </a:lnSpc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dirty="0"/>
              <a:t>// </a:t>
            </a:r>
            <a:r>
              <a:rPr lang="en-US" sz="2000" b="1" dirty="0" smtClean="0"/>
              <a:t>Output1103.java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public class </a:t>
            </a:r>
            <a:r>
              <a:rPr lang="en-US" sz="2000" b="1" dirty="0" smtClean="0"/>
              <a:t>Output1103</a:t>
            </a:r>
            <a:endParaRPr lang="en-US" sz="2000" b="1" dirty="0"/>
          </a:p>
          <a:p>
            <a:r>
              <a:rPr lang="en-US" sz="2000" b="1" dirty="0"/>
              <a:t>{        </a:t>
            </a:r>
          </a:p>
          <a:p>
            <a:r>
              <a:rPr lang="en-US" sz="2000" b="1" dirty="0"/>
              <a:t>	public static void main(String </a:t>
            </a:r>
            <a:r>
              <a:rPr lang="en-US" sz="2000" b="1" dirty="0" err="1"/>
              <a:t>args</a:t>
            </a:r>
            <a:r>
              <a:rPr lang="en-US" sz="2000" b="1" dirty="0"/>
              <a:t>[])</a:t>
            </a:r>
          </a:p>
          <a:p>
            <a:r>
              <a:rPr lang="en-US" sz="2000" b="1" dirty="0"/>
              <a:t>	{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x = 5;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k,y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		while (x &lt;= 8)</a:t>
            </a:r>
          </a:p>
          <a:p>
            <a:r>
              <a:rPr lang="en-US" sz="2000" b="1" dirty="0"/>
              <a:t>		{</a:t>
            </a:r>
          </a:p>
          <a:p>
            <a:r>
              <a:rPr lang="en-US" sz="2000" b="1" dirty="0"/>
              <a:t>			y = 1;</a:t>
            </a:r>
          </a:p>
          <a:p>
            <a:r>
              <a:rPr lang="en-US" sz="2000" b="1" dirty="0"/>
              <a:t>			while (y &lt;= 7)</a:t>
            </a:r>
          </a:p>
          <a:p>
            <a:r>
              <a:rPr lang="en-US" sz="2000" b="1" dirty="0"/>
              <a:t>			{</a:t>
            </a:r>
          </a:p>
          <a:p>
            <a:r>
              <a:rPr lang="en-US" sz="2000" b="1" dirty="0"/>
              <a:t>				y++;</a:t>
            </a:r>
          </a:p>
          <a:p>
            <a:r>
              <a:rPr lang="en-US" sz="2000" b="1" dirty="0"/>
              <a:t>				k = x + y;</a:t>
            </a:r>
          </a:p>
          <a:p>
            <a:r>
              <a:rPr lang="en-US" sz="2000" b="1" dirty="0"/>
              <a:t>			}</a:t>
            </a:r>
          </a:p>
          <a:p>
            <a:r>
              <a:rPr lang="en-US" sz="2000" b="1" dirty="0"/>
              <a:t>			x += y;</a:t>
            </a:r>
          </a:p>
          <a:p>
            <a:r>
              <a:rPr lang="en-US" sz="2000" b="1" dirty="0"/>
              <a:t>			</a:t>
            </a:r>
            <a:r>
              <a:rPr lang="en-US" sz="2000" b="1" dirty="0" err="1"/>
              <a:t>System.out.println</a:t>
            </a:r>
            <a:r>
              <a:rPr lang="en-US" sz="2000" b="1" dirty="0"/>
              <a:t>("x = " + x);</a:t>
            </a:r>
          </a:p>
          <a:p>
            <a:r>
              <a:rPr lang="en-US" sz="2000" b="1" dirty="0"/>
              <a:t>		}   </a:t>
            </a:r>
          </a:p>
          <a:p>
            <a:r>
              <a:rPr lang="en-US" sz="2000" b="1" dirty="0"/>
              <a:t>	}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8001000" cy="35607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latin typeface="Arial" charset="0"/>
              </a:rPr>
              <a:t>An </a:t>
            </a:r>
            <a:r>
              <a:rPr lang="en-US" sz="3200" b="1">
                <a:latin typeface="Arial" charset="0"/>
              </a:rPr>
              <a:t>OBOB </a:t>
            </a:r>
            <a:r>
              <a:rPr lang="en-US" sz="3200">
                <a:latin typeface="Arial" charset="0"/>
              </a:rPr>
              <a:t>is an </a:t>
            </a:r>
            <a:r>
              <a:rPr lang="en-US" sz="3200" b="1">
                <a:latin typeface="Arial" charset="0"/>
              </a:rPr>
              <a:t>O</a:t>
            </a:r>
            <a:r>
              <a:rPr lang="en-US" sz="3200">
                <a:latin typeface="Arial" charset="0"/>
              </a:rPr>
              <a:t>ff </a:t>
            </a:r>
            <a:r>
              <a:rPr lang="en-US" sz="3200" b="1">
                <a:latin typeface="Arial" charset="0"/>
              </a:rPr>
              <a:t>B</a:t>
            </a:r>
            <a:r>
              <a:rPr lang="en-US" sz="3200">
                <a:latin typeface="Arial" charset="0"/>
              </a:rPr>
              <a:t>y </a:t>
            </a:r>
            <a:r>
              <a:rPr lang="en-US" sz="3200" b="1">
                <a:latin typeface="Arial" charset="0"/>
              </a:rPr>
              <a:t>O</a:t>
            </a:r>
            <a:r>
              <a:rPr lang="en-US" sz="3200">
                <a:latin typeface="Arial" charset="0"/>
              </a:rPr>
              <a:t>ne </a:t>
            </a:r>
            <a:r>
              <a:rPr lang="en-US" sz="3200" b="1">
                <a:latin typeface="Arial" charset="0"/>
              </a:rPr>
              <a:t>B</a:t>
            </a:r>
            <a:r>
              <a:rPr lang="en-US" sz="3200">
                <a:latin typeface="Arial" charset="0"/>
              </a:rPr>
              <a:t>ug error.  </a:t>
            </a:r>
          </a:p>
          <a:p>
            <a:endParaRPr lang="en-US" sz="3200">
              <a:latin typeface="Arial" charset="0"/>
            </a:endParaRPr>
          </a:p>
          <a:p>
            <a:r>
              <a:rPr lang="en-US" sz="3200">
                <a:latin typeface="Arial" charset="0"/>
              </a:rPr>
              <a:t>This problem occurs at the boundaries of control structures.  </a:t>
            </a:r>
          </a:p>
          <a:p>
            <a:endParaRPr lang="en-US" sz="3200">
              <a:latin typeface="Arial" charset="0"/>
            </a:endParaRPr>
          </a:p>
          <a:p>
            <a:r>
              <a:rPr lang="en-US" sz="3200">
                <a:latin typeface="Arial" charset="0"/>
              </a:rPr>
              <a:t>Carefully check your program code at the boundaries to avoid </a:t>
            </a:r>
            <a:r>
              <a:rPr lang="en-US" sz="3200" b="1">
                <a:latin typeface="Arial" charset="0"/>
              </a:rPr>
              <a:t>OBOB</a:t>
            </a:r>
            <a:r>
              <a:rPr lang="en-US" sz="3200">
                <a:latin typeface="Arial" charset="0"/>
              </a:rPr>
              <a:t>s.</a:t>
            </a:r>
            <a:endParaRPr lang="en-US">
              <a:latin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 sz="4800" b="0" smtClean="0">
                <a:latin typeface="Arial Black" pitchFamily="34" charset="0"/>
              </a:rPr>
              <a:t>OBOB Warning!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/>
              <a:t>// </a:t>
            </a:r>
            <a:r>
              <a:rPr lang="en-US" b="1" dirty="0" smtClean="0"/>
              <a:t>Output1104.java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public class </a:t>
            </a:r>
            <a:r>
              <a:rPr lang="en-US" b="1" dirty="0" smtClean="0"/>
              <a:t>Output1104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	public static void main(String </a:t>
            </a:r>
            <a:r>
              <a:rPr lang="en-US" b="1" dirty="0" err="1"/>
              <a:t>args</a:t>
            </a:r>
            <a:r>
              <a:rPr lang="en-US" b="1" dirty="0"/>
              <a:t>[])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		</a:t>
            </a:r>
            <a:r>
              <a:rPr lang="en-US" b="1" dirty="0" err="1"/>
              <a:t>int</a:t>
            </a:r>
            <a:r>
              <a:rPr lang="en-US" b="1" dirty="0"/>
              <a:t> a = 1, b = 2, c = 3, d = 4;</a:t>
            </a:r>
          </a:p>
          <a:p>
            <a:r>
              <a:rPr lang="en-US" b="1" dirty="0"/>
              <a:t>		while (a &lt; b &amp;&amp; c &lt; d)</a:t>
            </a:r>
          </a:p>
          <a:p>
            <a:r>
              <a:rPr lang="en-US" b="1" dirty="0"/>
              <a:t>		{</a:t>
            </a:r>
          </a:p>
          <a:p>
            <a:r>
              <a:rPr lang="en-US" b="1" dirty="0"/>
              <a:t>			a = c + d;</a:t>
            </a:r>
          </a:p>
          <a:p>
            <a:r>
              <a:rPr lang="en-US" b="1" dirty="0"/>
              <a:t>			c = a + b;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	</a:t>
            </a:r>
            <a:r>
              <a:rPr lang="en-US" b="1" dirty="0" err="1"/>
              <a:t>System.out.println</a:t>
            </a:r>
            <a:r>
              <a:rPr lang="en-US" b="1" dirty="0"/>
              <a:t>(a + b + c + d);</a:t>
            </a:r>
          </a:p>
          <a:p>
            <a:r>
              <a:rPr lang="en-US" b="1" dirty="0"/>
              <a:t>	}</a:t>
            </a:r>
          </a:p>
          <a:p>
            <a:pPr>
              <a:lnSpc>
                <a:spcPct val="60000"/>
              </a:lnSpc>
            </a:pPr>
            <a:r>
              <a:rPr lang="en-US" b="1" dirty="0"/>
              <a:t>}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435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14400" algn="l"/>
                <a:tab pos="1379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100" b="1" dirty="0"/>
              <a:t>// </a:t>
            </a:r>
            <a:r>
              <a:rPr lang="en-US" sz="2100" b="1" dirty="0" smtClean="0"/>
              <a:t>Output1105.java</a:t>
            </a:r>
            <a:endParaRPr lang="en-US" sz="2100" b="1" dirty="0"/>
          </a:p>
          <a:p>
            <a:endParaRPr lang="en-US" sz="2100" b="1" dirty="0"/>
          </a:p>
          <a:p>
            <a:r>
              <a:rPr lang="en-US" sz="2100" b="1" dirty="0"/>
              <a:t>public class </a:t>
            </a:r>
            <a:r>
              <a:rPr lang="en-US" sz="2100" b="1" dirty="0" smtClean="0"/>
              <a:t>Output1105</a:t>
            </a:r>
            <a:endParaRPr lang="en-US" sz="2100" b="1" dirty="0"/>
          </a:p>
          <a:p>
            <a:r>
              <a:rPr lang="en-US" sz="2100" b="1" dirty="0"/>
              <a:t>{</a:t>
            </a:r>
          </a:p>
          <a:p>
            <a:r>
              <a:rPr lang="en-US" sz="2100" b="1" dirty="0"/>
              <a:t>	public static void main(String </a:t>
            </a:r>
            <a:r>
              <a:rPr lang="en-US" sz="2100" b="1" dirty="0" err="1"/>
              <a:t>args</a:t>
            </a:r>
            <a:r>
              <a:rPr lang="en-US" sz="2100" b="1" dirty="0"/>
              <a:t>[])</a:t>
            </a:r>
          </a:p>
          <a:p>
            <a:r>
              <a:rPr lang="en-US" sz="2100" b="1" dirty="0"/>
              <a:t>	{</a:t>
            </a:r>
          </a:p>
          <a:p>
            <a:r>
              <a:rPr lang="en-US" sz="2100" b="1" dirty="0"/>
              <a:t>		</a:t>
            </a:r>
            <a:r>
              <a:rPr lang="en-US" sz="2100" b="1" dirty="0" err="1"/>
              <a:t>int</a:t>
            </a:r>
            <a:r>
              <a:rPr lang="en-US" sz="2100" b="1" dirty="0"/>
              <a:t> a;</a:t>
            </a:r>
          </a:p>
          <a:p>
            <a:r>
              <a:rPr lang="en-US" sz="2100" b="1" dirty="0"/>
              <a:t>		</a:t>
            </a:r>
            <a:r>
              <a:rPr lang="en-US" sz="2100" b="1" dirty="0" err="1"/>
              <a:t>int</a:t>
            </a:r>
            <a:r>
              <a:rPr lang="en-US" sz="2100" b="1" dirty="0"/>
              <a:t> b = 2;</a:t>
            </a:r>
          </a:p>
          <a:p>
            <a:r>
              <a:rPr lang="en-US" sz="2100" b="1" dirty="0"/>
              <a:t>		for (</a:t>
            </a:r>
            <a:r>
              <a:rPr lang="en-US" sz="2100" b="1" dirty="0" err="1"/>
              <a:t>int</a:t>
            </a:r>
            <a:r>
              <a:rPr lang="en-US" sz="2100" b="1" dirty="0"/>
              <a:t> k = 0; k &lt; 4; k++)</a:t>
            </a:r>
          </a:p>
          <a:p>
            <a:r>
              <a:rPr lang="en-US" sz="2100" b="1" dirty="0"/>
              <a:t>		{</a:t>
            </a:r>
          </a:p>
          <a:p>
            <a:r>
              <a:rPr lang="en-US" sz="2100" b="1" dirty="0"/>
              <a:t>			a = k;</a:t>
            </a:r>
          </a:p>
          <a:p>
            <a:r>
              <a:rPr lang="en-US" sz="2100" b="1" dirty="0"/>
              <a:t>			b += k;</a:t>
            </a:r>
          </a:p>
          <a:p>
            <a:r>
              <a:rPr lang="en-US" sz="2100" b="1" dirty="0"/>
              <a:t>			while (a &lt; b)</a:t>
            </a:r>
          </a:p>
          <a:p>
            <a:r>
              <a:rPr lang="en-US" sz="2100" b="1" dirty="0"/>
              <a:t>			{</a:t>
            </a:r>
          </a:p>
          <a:p>
            <a:r>
              <a:rPr lang="en-US" sz="2100" b="1" dirty="0"/>
              <a:t>				</a:t>
            </a:r>
            <a:r>
              <a:rPr lang="en-US" sz="2100" b="1" dirty="0" err="1"/>
              <a:t>System.out.println</a:t>
            </a:r>
            <a:r>
              <a:rPr lang="en-US" sz="2100" b="1" dirty="0"/>
              <a:t>(a + " " + b);</a:t>
            </a:r>
          </a:p>
          <a:p>
            <a:r>
              <a:rPr lang="en-US" sz="2100" b="1" dirty="0"/>
              <a:t>				a += b;</a:t>
            </a:r>
          </a:p>
          <a:p>
            <a:r>
              <a:rPr lang="en-US" sz="2100" b="1" dirty="0"/>
              <a:t>				b += k;</a:t>
            </a:r>
          </a:p>
          <a:p>
            <a:r>
              <a:rPr lang="en-US" sz="2100" b="1" dirty="0"/>
              <a:t>			}</a:t>
            </a:r>
          </a:p>
          <a:p>
            <a:r>
              <a:rPr lang="en-US" sz="2100" b="1" dirty="0"/>
              <a:t>		}</a:t>
            </a:r>
          </a:p>
          <a:p>
            <a:r>
              <a:rPr lang="en-US" sz="2100" b="1" dirty="0"/>
              <a:t>	}</a:t>
            </a:r>
          </a:p>
          <a:p>
            <a:r>
              <a:rPr lang="en-US" sz="2100" b="1" dirty="0"/>
              <a:t>}</a:t>
            </a:r>
            <a:endParaRPr lang="en-US" sz="21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nt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owerp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owerp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n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1472334397</TotalTime>
  <Pages>13</Pages>
  <Words>305</Words>
  <Application>Microsoft Office PowerPoint</Application>
  <PresentationFormat>On-screen Show (4:3)</PresentationFormat>
  <Paragraphs>248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Powerpnt</vt:lpstr>
      <vt:lpstr>PowerPoint Presentation</vt:lpstr>
      <vt:lpstr>Output Programs</vt:lpstr>
      <vt:lpstr>Teacher/Student Versions, Tablet PCs, and Inking</vt:lpstr>
      <vt:lpstr>PowerPoint Presentation</vt:lpstr>
      <vt:lpstr>PowerPoint Presentation</vt:lpstr>
      <vt:lpstr>PowerPoint Presentation</vt:lpstr>
      <vt:lpstr>OBOB Warning!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C++ Beta 2, Chapter 1 - Introduction to Hardware &amp; Software (Learning by exposure)</dc:title>
  <dc:creator>Trinity Valley School</dc:creator>
  <cp:lastModifiedBy>leonschram</cp:lastModifiedBy>
  <cp:revision>177</cp:revision>
  <cp:lastPrinted>1601-01-01T00:00:00Z</cp:lastPrinted>
  <dcterms:created xsi:type="dcterms:W3CDTF">1999-04-14T16:43:22Z</dcterms:created>
  <dcterms:modified xsi:type="dcterms:W3CDTF">2013-05-23T14:47:54Z</dcterms:modified>
</cp:coreProperties>
</file>