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3" r:id="rId13"/>
    <p:sldId id="30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33CC"/>
    <a:srgbClr val="00FF00"/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BC0B5-14AA-47AF-9BC4-1977F38F1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CAAB1-B13F-4B3C-B060-337A835BD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E8E2-34EE-47FF-B280-9685351B8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B2154-A069-4BDB-B47B-5FBFFBF53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91378-97D4-4D45-9F15-5E4283C9A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278B-F72B-4F56-87EC-13B4524F5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CB4A6-3762-4114-A6F4-581C3495A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352FE-6606-49F9-83E5-C7733ABE7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3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63EE1-56C9-4104-8A4F-A20E41C37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72EFC-4CAE-420E-B157-765549C59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6B2A9-4C40-4D8C-8B07-4A5442071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ABC39E66-1CBF-4AFC-BF2A-37DBCEC72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0" name="WordArt 18"/>
          <p:cNvSpPr>
            <a:spLocks noChangeArrowheads="1" noChangeShapeType="1" noTextEdit="1"/>
          </p:cNvSpPr>
          <p:nvPr/>
        </p:nvSpPr>
        <p:spPr bwMode="auto">
          <a:xfrm>
            <a:off x="304800" y="3886200"/>
            <a:ext cx="8529368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Answer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Key for Reviewing in Class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1" name="WordArt 2"/>
          <p:cNvSpPr>
            <a:spLocks noChangeArrowheads="1" noChangeShapeType="1" noTextEdit="1"/>
          </p:cNvSpPr>
          <p:nvPr/>
        </p:nvSpPr>
        <p:spPr bwMode="auto">
          <a:xfrm>
            <a:off x="762000" y="1676400"/>
            <a:ext cx="80010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Exercises 19.7 Slides</a:t>
            </a:r>
          </a:p>
        </p:txBody>
      </p:sp>
      <p:sp>
        <p:nvSpPr>
          <p:cNvPr id="12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3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9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m9(9,1) = 20</a:t>
            </a:r>
            <a:r>
              <a:rPr lang="en-US" smtClean="0"/>
              <a:t> 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175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0" y="193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0" y="492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2299" name="Rectangle 34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55128" name="Group 120"/>
          <p:cNvGraphicFramePr>
            <a:graphicFrameLocks noGrp="1"/>
          </p:cNvGraphicFramePr>
          <p:nvPr/>
        </p:nvGraphicFramePr>
        <p:xfrm>
          <a:off x="941388" y="1600200"/>
          <a:ext cx="7364412" cy="4937672"/>
        </p:xfrm>
        <a:graphic>
          <a:graphicData uri="http://schemas.openxmlformats.org/drawingml/2006/table">
            <a:tbl>
              <a:tblPr/>
              <a:tblGrid>
                <a:gridCol w="1566862"/>
                <a:gridCol w="1301750"/>
                <a:gridCol w="1219200"/>
                <a:gridCol w="3276600"/>
              </a:tblGrid>
              <a:tr h="22247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m9(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a,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b)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(a &lt; b)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5;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b + m9(a-1,b+1);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m9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9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m9(8,2);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+ m9(7,3);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+ m9(6,4);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+ m9(5,5);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 + m9(4,6);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18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m9(9,1) == 1 + 2 + 3 + 4 + 5 + 5 == 20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10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m10(7,8) = 15</a:t>
            </a:r>
            <a:r>
              <a:rPr lang="en-US" smtClean="0"/>
              <a:t> 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175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193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492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3324" name="Rectangle 3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56153" name="Group 121"/>
          <p:cNvGraphicFramePr>
            <a:graphicFrameLocks noGrp="1"/>
          </p:cNvGraphicFramePr>
          <p:nvPr/>
        </p:nvGraphicFramePr>
        <p:xfrm>
          <a:off x="762000" y="1371600"/>
          <a:ext cx="7772400" cy="5364440"/>
        </p:xfrm>
        <a:graphic>
          <a:graphicData uri="http://schemas.openxmlformats.org/drawingml/2006/table">
            <a:tbl>
              <a:tblPr/>
              <a:tblGrid>
                <a:gridCol w="1793875"/>
                <a:gridCol w="1025525"/>
                <a:gridCol w="1066800"/>
                <a:gridCol w="3886200"/>
              </a:tblGrid>
              <a:tr h="201156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m10(int a, int b)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(b == 0)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a;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1 + m10(a,b-1);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m10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560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m10(7,7);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m10(7,6);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m10(7,5);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m10(7,4);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m10(7,3);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m10(7,2);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m10(7,1);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m10(7,0);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21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m10(7,8) == 1+1+1+1+1+1+1+1+7  == 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6154" name="WordArt 122"/>
          <p:cNvSpPr>
            <a:spLocks noChangeArrowheads="1" noChangeShapeType="1" noTextEdit="1"/>
          </p:cNvSpPr>
          <p:nvPr/>
        </p:nvSpPr>
        <p:spPr bwMode="auto">
          <a:xfrm>
            <a:off x="5181600" y="1600200"/>
            <a:ext cx="3200400" cy="1600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79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method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computes  a +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6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1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11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m11(770,1001) = 77</a:t>
            </a:r>
            <a:r>
              <a:rPr lang="en-US" smtClean="0"/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175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193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492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4349" name="Rectangle 35"/>
          <p:cNvSpPr>
            <a:spLocks noChangeArrowheads="1"/>
          </p:cNvSpPr>
          <p:nvPr/>
        </p:nvSpPr>
        <p:spPr bwMode="auto">
          <a:xfrm>
            <a:off x="0" y="1844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58218" name="Group 138"/>
          <p:cNvGraphicFramePr>
            <a:graphicFrameLocks noGrp="1"/>
          </p:cNvGraphicFramePr>
          <p:nvPr/>
        </p:nvGraphicFramePr>
        <p:xfrm>
          <a:off x="609600" y="1676400"/>
          <a:ext cx="7924800" cy="4937672"/>
        </p:xfrm>
        <a:graphic>
          <a:graphicData uri="http://schemas.openxmlformats.org/drawingml/2006/table">
            <a:tbl>
              <a:tblPr/>
              <a:tblGrid>
                <a:gridCol w="1414463"/>
                <a:gridCol w="909637"/>
                <a:gridCol w="909638"/>
                <a:gridCol w="911225"/>
                <a:gridCol w="3779837"/>
              </a:tblGrid>
              <a:tr h="2834291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m11(int a, int b)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int c;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c = a % b;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(c == 0)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b;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m11(b,c);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 m11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310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m11(1001,770);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m11(770,231);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m11(231,77);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18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m11(770,1001) == 77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74" name="Rectangle 132"/>
          <p:cNvSpPr>
            <a:spLocks noChangeArrowheads="1"/>
          </p:cNvSpPr>
          <p:nvPr/>
        </p:nvSpPr>
        <p:spPr bwMode="auto">
          <a:xfrm>
            <a:off x="0" y="5011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558220" name="WordArt 140"/>
          <p:cNvSpPr>
            <a:spLocks noChangeArrowheads="1" noChangeShapeType="1" noTextEdit="1"/>
          </p:cNvSpPr>
          <p:nvPr/>
        </p:nvSpPr>
        <p:spPr bwMode="auto">
          <a:xfrm>
            <a:off x="4267200" y="2057400"/>
            <a:ext cx="3810000" cy="22336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19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method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computes  the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GCF of a and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82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2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12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m12(100,90) == 179</a:t>
            </a:r>
            <a:r>
              <a:rPr lang="en-US" smtClean="0"/>
              <a:t>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175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193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492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1844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74" name="Rectangle 38"/>
          <p:cNvSpPr>
            <a:spLocks noChangeArrowheads="1"/>
          </p:cNvSpPr>
          <p:nvPr/>
        </p:nvSpPr>
        <p:spPr bwMode="auto">
          <a:xfrm>
            <a:off x="0" y="5011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5375" name="Rectangle 39"/>
          <p:cNvSpPr>
            <a:spLocks noChangeArrowheads="1"/>
          </p:cNvSpPr>
          <p:nvPr/>
        </p:nvSpPr>
        <p:spPr bwMode="auto">
          <a:xfrm>
            <a:off x="0" y="1479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60261" name="Group 133"/>
          <p:cNvGraphicFramePr>
            <a:graphicFrameLocks noGrp="1"/>
          </p:cNvGraphicFramePr>
          <p:nvPr/>
        </p:nvGraphicFramePr>
        <p:xfrm>
          <a:off x="541338" y="1466850"/>
          <a:ext cx="8145462" cy="5166272"/>
        </p:xfrm>
        <a:graphic>
          <a:graphicData uri="http://schemas.openxmlformats.org/drawingml/2006/table">
            <a:tbl>
              <a:tblPr/>
              <a:tblGrid>
                <a:gridCol w="1309687"/>
                <a:gridCol w="1044575"/>
                <a:gridCol w="1066800"/>
                <a:gridCol w="4724400"/>
              </a:tblGrid>
              <a:tr h="181943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m12(int a, int b)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(a &lt; b)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a + b;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m12(a-1,b);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0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m12 calls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724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m12(99,90);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m12(98,90);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m12(97,90);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m12(96,90);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m12(95,90);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m12(94,90);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m12(93,90);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m12(92,90);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m12(91,90);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m12(90,90);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m12(89,90);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1084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m12(100,90) == 89 + 90 == 179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0263" name="WordArt 135"/>
          <p:cNvSpPr>
            <a:spLocks noChangeArrowheads="1" noChangeShapeType="1" noTextEdit="1"/>
          </p:cNvSpPr>
          <p:nvPr/>
        </p:nvSpPr>
        <p:spPr bwMode="auto">
          <a:xfrm>
            <a:off x="4114800" y="1676400"/>
            <a:ext cx="4419600" cy="1447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19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Once a becomes &lt; b.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method computes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returns their sum.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602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2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1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m1(7) = 25</a:t>
            </a:r>
          </a:p>
        </p:txBody>
      </p:sp>
      <p:graphicFrame>
        <p:nvGraphicFramePr>
          <p:cNvPr id="522333" name="Group 93"/>
          <p:cNvGraphicFramePr>
            <a:graphicFrameLocks noGrp="1"/>
          </p:cNvGraphicFramePr>
          <p:nvPr/>
        </p:nvGraphicFramePr>
        <p:xfrm>
          <a:off x="382588" y="1390650"/>
          <a:ext cx="8380412" cy="5242472"/>
        </p:xfrm>
        <a:graphic>
          <a:graphicData uri="http://schemas.openxmlformats.org/drawingml/2006/table">
            <a:tbl>
              <a:tblPr/>
              <a:tblGrid>
                <a:gridCol w="2132012"/>
                <a:gridCol w="1828800"/>
                <a:gridCol w="4419600"/>
              </a:tblGrid>
              <a:tr h="222477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m1(int n)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(n == 1)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25;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m1(n-1);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m1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224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m1(6)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m1(5)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m1(4)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m1(1)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1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m1(7) == 25 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2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>
                <a:latin typeface="Arial Narrow" pitchFamily="34" charset="0"/>
              </a:rPr>
              <a:t>Determine that</a:t>
            </a:r>
            <a:r>
              <a:rPr lang="en-US" sz="3600" b="1" smtClean="0">
                <a:latin typeface="Arial Narrow" pitchFamily="34" charset="0"/>
              </a:rPr>
              <a:t> m2(3) </a:t>
            </a:r>
            <a:r>
              <a:rPr lang="en-US" sz="3600" smtClean="0">
                <a:latin typeface="Arial Narrow" pitchFamily="34" charset="0"/>
              </a:rPr>
              <a:t>causes a Stack Overflow error.</a:t>
            </a:r>
          </a:p>
        </p:txBody>
      </p:sp>
      <p:graphicFrame>
        <p:nvGraphicFramePr>
          <p:cNvPr id="547933" name="Group 93"/>
          <p:cNvGraphicFramePr>
            <a:graphicFrameLocks noGrp="1"/>
          </p:cNvGraphicFramePr>
          <p:nvPr/>
        </p:nvGraphicFramePr>
        <p:xfrm>
          <a:off x="914400" y="1600200"/>
          <a:ext cx="7467600" cy="4937672"/>
        </p:xfrm>
        <a:graphic>
          <a:graphicData uri="http://schemas.openxmlformats.org/drawingml/2006/table">
            <a:tbl>
              <a:tblPr/>
              <a:tblGrid>
                <a:gridCol w="2057400"/>
                <a:gridCol w="1981200"/>
                <a:gridCol w="3429000"/>
              </a:tblGrid>
              <a:tr h="22247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m2(int n)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(n == 1)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25;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m2(n+1);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m2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615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: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: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m2(4);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m2(5);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m2(6);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m2(7);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7009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base case cannot be reached.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program will crash with a stack overflow.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3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 </a:t>
            </a:r>
            <a:r>
              <a:rPr lang="en-US" sz="3600" b="1" smtClean="0"/>
              <a:t>m3(6)</a:t>
            </a:r>
            <a:r>
              <a:rPr lang="en-US" sz="3600" smtClean="0"/>
              <a:t> = </a:t>
            </a:r>
            <a:r>
              <a:rPr lang="en-US" sz="3600" b="1" smtClean="0"/>
              <a:t>45</a:t>
            </a:r>
          </a:p>
        </p:txBody>
      </p:sp>
      <p:graphicFrame>
        <p:nvGraphicFramePr>
          <p:cNvPr id="548957" name="Group 93"/>
          <p:cNvGraphicFramePr>
            <a:graphicFrameLocks noGrp="1"/>
          </p:cNvGraphicFramePr>
          <p:nvPr/>
        </p:nvGraphicFramePr>
        <p:xfrm>
          <a:off x="914400" y="1600200"/>
          <a:ext cx="7467600" cy="4937672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3657600"/>
              </a:tblGrid>
              <a:tr h="22247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m3(int n)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(n == 1)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25;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n + m3(n-1);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m3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9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 + m3(5)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 + m3(4)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+ m3(3)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+ m3(2)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+ m3(1)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18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m3(6) == 6 + 5 + 4 + 3 + 2 + 25 == 45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5" name="Rectangle 83"/>
          <p:cNvSpPr>
            <a:spLocks noChangeArrowheads="1"/>
          </p:cNvSpPr>
          <p:nvPr/>
        </p:nvSpPr>
        <p:spPr bwMode="auto">
          <a:xfrm>
            <a:off x="0" y="5011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4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m4(1) = 21</a:t>
            </a:r>
          </a:p>
        </p:txBody>
      </p:sp>
      <p:sp>
        <p:nvSpPr>
          <p:cNvPr id="7171" name="Rectangle 21"/>
          <p:cNvSpPr>
            <a:spLocks noChangeArrowheads="1"/>
          </p:cNvSpPr>
          <p:nvPr/>
        </p:nvSpPr>
        <p:spPr bwMode="auto">
          <a:xfrm>
            <a:off x="0" y="5011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7172" name="Rectangle 22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49978" name="Group 90"/>
          <p:cNvGraphicFramePr>
            <a:graphicFrameLocks noGrp="1"/>
          </p:cNvGraphicFramePr>
          <p:nvPr/>
        </p:nvGraphicFramePr>
        <p:xfrm>
          <a:off x="838200" y="1600200"/>
          <a:ext cx="7543800" cy="4937672"/>
        </p:xfrm>
        <a:graphic>
          <a:graphicData uri="http://schemas.openxmlformats.org/drawingml/2006/table">
            <a:tbl>
              <a:tblPr/>
              <a:tblGrid>
                <a:gridCol w="1604963"/>
                <a:gridCol w="1004887"/>
                <a:gridCol w="4933950"/>
              </a:tblGrid>
              <a:tr h="222476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m4(int n)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(n == 6)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n;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n + m4(n+1);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m4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9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+ m4(2);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+ m4(3);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+ m4(4);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+ m4(5);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 + m4(6);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18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m4(1) == 1 + 2 + 3 + 4 + 5 + 6 == 21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91" name="Rectangle 83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5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m5(7) = 5040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5011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8198" name="Rectangle 24"/>
          <p:cNvSpPr>
            <a:spLocks noChangeArrowheads="1"/>
          </p:cNvSpPr>
          <p:nvPr/>
        </p:nvSpPr>
        <p:spPr bwMode="auto">
          <a:xfrm>
            <a:off x="0" y="175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51004" name="Group 92"/>
          <p:cNvGraphicFramePr>
            <a:graphicFrameLocks noGrp="1"/>
          </p:cNvGraphicFramePr>
          <p:nvPr/>
        </p:nvGraphicFramePr>
        <p:xfrm>
          <a:off x="990600" y="1447800"/>
          <a:ext cx="7239000" cy="5242472"/>
        </p:xfrm>
        <a:graphic>
          <a:graphicData uri="http://schemas.openxmlformats.org/drawingml/2006/table">
            <a:tbl>
              <a:tblPr/>
              <a:tblGrid>
                <a:gridCol w="1638300"/>
                <a:gridCol w="1054100"/>
                <a:gridCol w="4546600"/>
              </a:tblGrid>
              <a:tr h="222477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m5(int n)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(n &lt; 2)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1;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n * m5(n-1);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m5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224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 * m5(6);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 * m5(5);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 * m5(4);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* m5(3);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* m5(2);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* m5(1);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1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m5(7) == 7 * 6 * 5 * 4 * 3 * 2 * 1 == 5040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17" name="Rectangle 85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551005" name="WordArt 93"/>
          <p:cNvSpPr>
            <a:spLocks noChangeArrowheads="1" noChangeShapeType="1" noTextEdit="1"/>
          </p:cNvSpPr>
          <p:nvPr/>
        </p:nvSpPr>
        <p:spPr bwMode="auto">
          <a:xfrm>
            <a:off x="5410200" y="1600200"/>
            <a:ext cx="266700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54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method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computes 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10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0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6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m6(7,8) = 56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011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175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9223" name="Rectangle 25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9224" name="Rectangle 27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52054" name="Group 118"/>
          <p:cNvGraphicFramePr>
            <a:graphicFrameLocks noGrp="1"/>
          </p:cNvGraphicFramePr>
          <p:nvPr/>
        </p:nvGraphicFramePr>
        <p:xfrm>
          <a:off x="685800" y="1447800"/>
          <a:ext cx="7772400" cy="5303838"/>
        </p:xfrm>
        <a:graphic>
          <a:graphicData uri="http://schemas.openxmlformats.org/drawingml/2006/table">
            <a:tbl>
              <a:tblPr/>
              <a:tblGrid>
                <a:gridCol w="1912938"/>
                <a:gridCol w="1287462"/>
                <a:gridCol w="1219200"/>
                <a:gridCol w="3352800"/>
              </a:tblGrid>
              <a:tr h="222517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m6(int a, int b)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(a == 0)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0;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b + m6(a-1,b);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m6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228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+ m6(6,8);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+ m6(5,8);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+ m6(4,8);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+ m6(3,8);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+ m6(2,8);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+ m6(1,8);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+ m6(0,8);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26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m6(7,8) ==  8 + 8 + 8 + 8 + 8 + 8 + 8 + 0  == 56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2053" name="WordArt 117"/>
          <p:cNvSpPr>
            <a:spLocks noChangeArrowheads="1" noChangeShapeType="1" noTextEdit="1"/>
          </p:cNvSpPr>
          <p:nvPr/>
        </p:nvSpPr>
        <p:spPr bwMode="auto">
          <a:xfrm>
            <a:off x="5105400" y="1676400"/>
            <a:ext cx="3038475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79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method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computes  a *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20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7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m7(4,5) = 625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5011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175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0249" name="Rectangle 31"/>
          <p:cNvSpPr>
            <a:spLocks noChangeArrowheads="1"/>
          </p:cNvSpPr>
          <p:nvPr/>
        </p:nvSpPr>
        <p:spPr bwMode="auto">
          <a:xfrm>
            <a:off x="0" y="193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53079" name="Group 119"/>
          <p:cNvGraphicFramePr>
            <a:graphicFrameLocks noGrp="1"/>
          </p:cNvGraphicFramePr>
          <p:nvPr/>
        </p:nvGraphicFramePr>
        <p:xfrm>
          <a:off x="712788" y="1585913"/>
          <a:ext cx="7745412" cy="4665662"/>
        </p:xfrm>
        <a:graphic>
          <a:graphicData uri="http://schemas.openxmlformats.org/drawingml/2006/table">
            <a:tbl>
              <a:tblPr/>
              <a:tblGrid>
                <a:gridCol w="1647825"/>
                <a:gridCol w="1220787"/>
                <a:gridCol w="1143000"/>
                <a:gridCol w="3733800"/>
              </a:tblGrid>
              <a:tr h="222519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m7(int a, int b)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(a == 0)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1;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b * m7(a-1,b);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m7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647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 * m7(3,5);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 * m7(2,5);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 * m7(1,5);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 * m7(0,5);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2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m7(4,5) == 5 * 5 * 5 * 5 * 1 == 625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71" name="Rectangle 110"/>
          <p:cNvSpPr>
            <a:spLocks noChangeArrowheads="1"/>
          </p:cNvSpPr>
          <p:nvPr/>
        </p:nvSpPr>
        <p:spPr bwMode="auto">
          <a:xfrm>
            <a:off x="0" y="492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553080" name="WordArt 120"/>
          <p:cNvSpPr>
            <a:spLocks noChangeArrowheads="1" noChangeShapeType="1" noTextEdit="1"/>
          </p:cNvSpPr>
          <p:nvPr/>
        </p:nvSpPr>
        <p:spPr bwMode="auto">
          <a:xfrm>
            <a:off x="5191125" y="1828800"/>
            <a:ext cx="3038475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79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method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computes  b ^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30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Arial Black" pitchFamily="34" charset="0"/>
              </a:rPr>
              <a:t>Exercise 8</a:t>
            </a:r>
            <a:br>
              <a:rPr lang="en-US" sz="4800" smtClean="0">
                <a:latin typeface="Arial Black" pitchFamily="34" charset="0"/>
              </a:rPr>
            </a:br>
            <a:r>
              <a:rPr lang="en-US" sz="3600" smtClean="0"/>
              <a:t>Determine that</a:t>
            </a:r>
            <a:r>
              <a:rPr lang="en-US" sz="3600" b="1" smtClean="0"/>
              <a:t> m8(4,5) = 1024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5011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57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473868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  <a:t/>
            </a:r>
            <a:br>
              <a:rPr lang="en-US" sz="1200" u="sng">
                <a:latin typeface="Arial" charset="0"/>
                <a:ea typeface="Times New Roman" pitchFamily="18" charset="0"/>
                <a:cs typeface="Arial" charset="0"/>
              </a:rPr>
            </a:br>
            <a:endParaRPr lang="en-US" sz="1800" b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1754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5103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166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193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1274" name="Rectangle 31"/>
          <p:cNvSpPr>
            <a:spLocks noChangeArrowheads="1"/>
          </p:cNvSpPr>
          <p:nvPr/>
        </p:nvSpPr>
        <p:spPr bwMode="auto">
          <a:xfrm>
            <a:off x="0" y="492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sp>
        <p:nvSpPr>
          <p:cNvPr id="11275" name="Rectangle 33"/>
          <p:cNvSpPr>
            <a:spLocks noChangeArrowheads="1"/>
          </p:cNvSpPr>
          <p:nvPr/>
        </p:nvSpPr>
        <p:spPr bwMode="auto">
          <a:xfrm>
            <a:off x="0" y="184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sz="1800" b="0">
              <a:latin typeface="Arial" charset="0"/>
            </a:endParaRPr>
          </a:p>
        </p:txBody>
      </p:sp>
      <p:graphicFrame>
        <p:nvGraphicFramePr>
          <p:cNvPr id="554102" name="Group 118"/>
          <p:cNvGraphicFramePr>
            <a:graphicFrameLocks noGrp="1"/>
          </p:cNvGraphicFramePr>
          <p:nvPr/>
        </p:nvGraphicFramePr>
        <p:xfrm>
          <a:off x="762000" y="1600200"/>
          <a:ext cx="7696200" cy="4937672"/>
        </p:xfrm>
        <a:graphic>
          <a:graphicData uri="http://schemas.openxmlformats.org/drawingml/2006/table">
            <a:tbl>
              <a:tblPr/>
              <a:tblGrid>
                <a:gridCol w="1552575"/>
                <a:gridCol w="1190625"/>
                <a:gridCol w="1219200"/>
                <a:gridCol w="3733800"/>
              </a:tblGrid>
              <a:tr h="22247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public static int m8(int a, int b)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if (b == 0)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1;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else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    return a * m8(a,b-1);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CALL #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 m8 returns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</a:tr>
              <a:tr h="19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* m8(4,4);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* m8(4,3);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* m8(4,2);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* m8(4,1);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* m8(4,0);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</a:tr>
              <a:tr h="39618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m8(4,5) == 4 * 4 * 4 * 4 * 4 * 1  == 1024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4103" name="WordArt 119"/>
          <p:cNvSpPr>
            <a:spLocks noChangeArrowheads="1" noChangeShapeType="1" noTextEdit="1"/>
          </p:cNvSpPr>
          <p:nvPr/>
        </p:nvSpPr>
        <p:spPr bwMode="auto">
          <a:xfrm>
            <a:off x="5191125" y="1828800"/>
            <a:ext cx="3038475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792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This method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computes  a ^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4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10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1153</Words>
  <Application>Microsoft Office PowerPoint</Application>
  <PresentationFormat>On-screen Show (4:3)</PresentationFormat>
  <Paragraphs>486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Exercise 1 Determine that m1(7) = 25</vt:lpstr>
      <vt:lpstr>Exercise 2 Determine that m2(3) causes a Stack Overflow error.</vt:lpstr>
      <vt:lpstr>Exercise 3 Determine that m3(6) = 45</vt:lpstr>
      <vt:lpstr>Exercise 4 Determine that m4(1) = 21</vt:lpstr>
      <vt:lpstr>Exercise 5 Determine that m5(7) = 5040</vt:lpstr>
      <vt:lpstr>Exercise 6 Determine that m6(7,8) = 56</vt:lpstr>
      <vt:lpstr>Exercise 7 Determine that m7(4,5) = 625</vt:lpstr>
      <vt:lpstr>Exercise 8 Determine that m8(4,5) = 1024</vt:lpstr>
      <vt:lpstr>Exercise 9 Determine that m9(9,1) = 20 </vt:lpstr>
      <vt:lpstr>Exercise 10 Determine that m10(7,8) = 15 </vt:lpstr>
      <vt:lpstr>Exercise 11 Determine that m11(770,1001) = 77 </vt:lpstr>
      <vt:lpstr>Exercise 12 Determine that m12(100,90) == 179 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507</cp:revision>
  <dcterms:created xsi:type="dcterms:W3CDTF">2003-07-04T03:08:29Z</dcterms:created>
  <dcterms:modified xsi:type="dcterms:W3CDTF">2013-05-23T17:20:13Z</dcterms:modified>
</cp:coreProperties>
</file>