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f0d730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f0d730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f0d7303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f0d7303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f0d7303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f0d7303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0d7303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f0d7303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f0d7303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f0d7303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f0d7303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f0d7303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f0d73037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f0d7303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ANGULAR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framework for single page website.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ANGULAR V/S ANGULAR JS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</a:t>
            </a:r>
            <a:r>
              <a:rPr lang="en"/>
              <a:t> is a </a:t>
            </a:r>
            <a:r>
              <a:rPr b="1" lang="en"/>
              <a:t>TypeScript</a:t>
            </a:r>
            <a:r>
              <a:rPr lang="en"/>
              <a:t>-based web Framework.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JS</a:t>
            </a:r>
            <a:r>
              <a:rPr lang="en"/>
              <a:t> is a </a:t>
            </a:r>
            <a:r>
              <a:rPr b="1" lang="en"/>
              <a:t>JavaScript</a:t>
            </a:r>
            <a:r>
              <a:rPr lang="en"/>
              <a:t>-based framework.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&amp; 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Platform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&amp;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Reusability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PREREQUISITES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Basics of TypeScript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Declaration  (let, const, public, private)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  public data : number = 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If-else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loop (for-loop)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alert();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console.log()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SETUP ENVIRONMENT FOR ANGULAR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Download &amp; Install Node.js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</a:t>
            </a:r>
            <a:r>
              <a:rPr lang="en"/>
              <a:t>NPM (Node Package Manager) is installed with Node.js </a:t>
            </a:r>
            <a:r>
              <a:rPr lang="en"/>
              <a:t>by default.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Install Angular CLI </a:t>
            </a: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npm install -g @angular/cli    (Run this command in terminal)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FIRST PROJECT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Create a Workspace (Run this command)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ng new first-project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Run the application</a:t>
            </a:r>
            <a:r>
              <a:rPr b="1" lang="en"/>
              <a:t>(Run this command)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ng serve –open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STRUCTURE</a:t>
            </a:r>
            <a:endParaRPr b="1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600" y="1152475"/>
            <a:ext cx="3924779" cy="33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CALLING OF APP COMPONENT</a:t>
            </a:r>
            <a:endParaRPr b="1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00" y="1273175"/>
            <a:ext cx="66675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