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f0b12de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f0b12de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f0b12de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f0b12de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f0b12d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f0b12d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f0b12de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f0b12de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0b12d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0b12d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0b12de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f0b12de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f0b12de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f0b12de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f0b12de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f0b12de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f0b12de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f0b12de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f0b12de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f0b12de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 QUERIES</a:t>
            </a:r>
            <a:endParaRPr b="1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@media only screen and (min-width: 768px) {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@media only screen and (max-width: 768px) {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  V/S  SCSS</a:t>
            </a:r>
            <a:endParaRPr b="1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1152475"/>
            <a:ext cx="5578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CSS :</a:t>
            </a:r>
            <a:r>
              <a:rPr b="1" lang="en"/>
              <a:t> </a:t>
            </a:r>
            <a:r>
              <a:rPr b="1" lang="en" sz="1800">
                <a:solidFill>
                  <a:schemeClr val="dk2"/>
                </a:solidFill>
              </a:rPr>
              <a:t>Cascading Style Sheets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 {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Color: red;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Span { 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Color: red;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51600" y="1159500"/>
            <a:ext cx="47568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SCSS : Sassy Cascading Style Sheet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 {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Color: red;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Span {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Color : green;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}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 rot="10800000">
            <a:off x="4029800" y="1163425"/>
            <a:ext cx="0" cy="348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&amp; BENEFITS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is used to define styles for your web pages, including the design, layout and variations in display for different devices and screen sizes.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describes how HTML elements are to be displayed on screen, paper, or in other media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saves a lot of work. It can control the layout of multiple web pages all at once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DECLARATION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ordered collection of CSS properties and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</a:t>
            </a:r>
            <a:r>
              <a:rPr b="1" lang="en"/>
              <a:t>  {   color   :   red ;   } </a:t>
            </a:r>
            <a:endParaRPr b="1"/>
          </a:p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1761475" y="2367300"/>
            <a:ext cx="16065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1254150" y="3015650"/>
            <a:ext cx="84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1986950" y="2395550"/>
            <a:ext cx="1719300" cy="16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1307400" y="3953275"/>
            <a:ext cx="75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Start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889325" y="2465975"/>
            <a:ext cx="3102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3367975" y="3015650"/>
            <a:ext cx="5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Name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4763000" y="2465900"/>
            <a:ext cx="28200" cy="18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4340275" y="4199350"/>
            <a:ext cx="48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Separator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 rot="10800000">
            <a:off x="5199925" y="2451900"/>
            <a:ext cx="39450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5101225" y="30057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value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5453450" y="2451975"/>
            <a:ext cx="21843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7088175" y="3959800"/>
            <a:ext cx="20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End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5707250" y="2381525"/>
            <a:ext cx="19023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7088100" y="2800250"/>
            <a:ext cx="18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SELECTORS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Descendent Selectors    (Name of element)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 Selectors      (#id)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Selectors    (.class)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Grouping Selectors   (p, h1, .class, #id)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/>
              <a:t>Another Selector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 Selectors   ( *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WAY TO INSERT CSS 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External CSS    (Global)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Internal CSS     (in header of 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Inline 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FLEX LAYOUT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Display: flex;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Justify-content: center;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Align-items: center;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Flex-direction: column;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Flex-wrap: nowrap;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Grid Layout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Display: grid;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grid-template-columns: auto, auto, auto, auto;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olumn-gap: 20px;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row-gap: 20px;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POSITION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absolute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sticky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: translateX(20px);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: translateY(20px);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: rotate(90deg);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: scale(1.5);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