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438B-478D-4E53-92F8-CA445AA25DE9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98ED-FECE-4A18-B78E-35FC03E11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4" y="537029"/>
            <a:ext cx="10058400" cy="5811050"/>
          </a:xfrm>
          <a:prstGeom prst="rect">
            <a:avLst/>
          </a:prstGeom>
        </p:spPr>
      </p:pic>
      <p:sp>
        <p:nvSpPr>
          <p:cNvPr id="6" name="Action Button: Custom 5">
            <a:hlinkClick r:id="" action="ppaction://noaction" highlightClick="1"/>
            <a:hlinkHover r:id="" action="ppaction://hlinkshowjump?jump=nextslide"/>
          </p:cNvPr>
          <p:cNvSpPr/>
          <p:nvPr/>
        </p:nvSpPr>
        <p:spPr>
          <a:xfrm>
            <a:off x="5964382" y="2847109"/>
            <a:ext cx="893618" cy="4987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4" y="537029"/>
            <a:ext cx="10058400" cy="5811050"/>
          </a:xfrm>
          <a:prstGeom prst="rect">
            <a:avLst/>
          </a:prstGeom>
        </p:spPr>
      </p:pic>
      <p:sp>
        <p:nvSpPr>
          <p:cNvPr id="4" name="Action Button: Custom 3">
            <a:hlinkClick r:id="" action="ppaction://noaction" highlightClick="1"/>
            <a:hlinkHover r:id="" action="ppaction://hlinkshowjump?jump=previousslide"/>
          </p:cNvPr>
          <p:cNvSpPr/>
          <p:nvPr/>
        </p:nvSpPr>
        <p:spPr>
          <a:xfrm>
            <a:off x="5964382" y="2847109"/>
            <a:ext cx="893618" cy="4987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lkli</dc:creator>
  <cp:lastModifiedBy>lkli</cp:lastModifiedBy>
  <cp:revision>2</cp:revision>
  <dcterms:created xsi:type="dcterms:W3CDTF">2017-04-18T15:10:52Z</dcterms:created>
  <dcterms:modified xsi:type="dcterms:W3CDTF">2017-04-18T15:17:49Z</dcterms:modified>
</cp:coreProperties>
</file>