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6" clrIdx="0">
    <p:extLst>
      <p:ext uri="{19B8F6BF-5375-455C-9EA6-DF929625EA0E}">
        <p15:presenceInfo xmlns:p15="http://schemas.microsoft.com/office/powerpoint/2012/main" userId="2a72327cc68c37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990"/>
    <a:srgbClr val="006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9T19:42:22.238" idx="1">
    <p:pos x="3533" y="2178"/>
    <p:text>Perhaps also nice to see is how much it costed until now (perhaps it should be already in the overview)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9T19:52:17.582" idx="2">
    <p:pos x="4784" y="2454"/>
    <p:text>We assume these availble builds contain a reference to a (customizable) configuration model.</p:text>
    <p:extLst mod="1">
      <p:ext uri="{C676402C-5697-4E1C-873F-D02D1690AC5C}">
        <p15:threadingInfo xmlns:p15="http://schemas.microsoft.com/office/powerpoint/2012/main" timeZoneBias="-120"/>
      </p:ext>
    </p:extLst>
  </p:cm>
  <p:cm authorId="1" dt="2015-08-05T18:07:19.435" idx="4">
    <p:pos x="4784" y="2590"/>
    <p:text>(SPL concept)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5-08-05T18:09:55.759" idx="5">
    <p:pos x="4788" y="3450"/>
    <p:text>PaaS &lt;=&gt; IaaS
Je zou kunnen een eigen "PaaS" implementatie definiëren op basis van een IaaS en daarboven een application server en database.</p:text>
    <p:extLst>
      <p:ext uri="{C676402C-5697-4E1C-873F-D02D1690AC5C}">
        <p15:threadingInfo xmlns:p15="http://schemas.microsoft.com/office/powerpoint/2012/main" timeZoneBias="-120"/>
      </p:ext>
    </p:extLst>
  </p:cm>
  <p:cm authorId="1" dt="2015-08-05T18:11:06.874" idx="6">
    <p:pos x="4788" y="3586"/>
    <p:text>dus app depends op PaaS, en PaaS kan dus cloud foundry zijn, ofwel een IaaS + app server + db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3C5A-7D26-48A3-93AC-EF8EA1DDE8F7}" type="datetimeFigureOut">
              <a:rPr lang="en-IE" smtClean="0"/>
              <a:t>05/08/2015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0664-19F2-40C4-BC74-895A557F4C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60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10664-19F2-40C4-BC74-895A557F4C3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382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549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4516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086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A7A8-E70C-429F-9511-C80EDB2D617D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661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54B-B0C8-4BA9-A90C-326F2D7E8C0C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5F8-791C-4E5E-940D-AB9E9B5DF9A5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BE-A889-4105-A6B4-64BD869FC631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E628-08F3-4C85-B617-15991A75FA0C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76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4AB-DD83-48F6-9856-A5A36204A1A9}" type="datetime1">
              <a:rPr lang="en-IE" smtClean="0"/>
              <a:t>05/08/2015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AA30-030E-4C9E-9412-BDF205B5CA65}" type="datetime1">
              <a:rPr lang="en-IE" smtClean="0"/>
              <a:t>05/08/2015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6DDB-6E1B-45BA-BD7A-CF3C788DD1BB}" type="datetime1">
              <a:rPr lang="en-IE" smtClean="0"/>
              <a:t>05/08/2015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8BEA-45B6-4143-B398-7C6BC07CCD13}" type="datetime1">
              <a:rPr lang="en-IE" smtClean="0"/>
              <a:t>05/08/2015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3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6F6-D4A7-4E4F-9DEA-AFED5FF59935}" type="datetime1">
              <a:rPr lang="en-IE" smtClean="0"/>
              <a:t>05/08/2015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D14-335A-4E1B-927D-65F13A96B998}" type="datetime1">
              <a:rPr lang="en-IE" smtClean="0"/>
              <a:t>05/08/2015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6388497"/>
            <a:ext cx="1306661" cy="3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9E13-65B3-4990-B062-AF78DB68737F}" type="datetime1">
              <a:rPr lang="en-IE" smtClean="0"/>
              <a:t>05/08/2015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0868D"/>
                </a:solidFill>
              </a:defRPr>
            </a:lvl1pPr>
          </a:lstStyle>
          <a:p>
            <a:fld id="{EBC17F46-8B38-4458-8D7D-08517DF6D8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2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E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E7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868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868D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comments" Target="../comments/commen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comments" Target="../comments/comment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UI mock-ups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Impera stakeholder-specific dashboards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0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Customizable by user</a:t>
            </a:r>
          </a:p>
          <a:p>
            <a:pPr lvl="1"/>
            <a:r>
              <a:rPr lang="en-IE" dirty="0" smtClean="0"/>
              <a:t>Adding specific dashboards/widgets with relevant information</a:t>
            </a:r>
          </a:p>
          <a:p>
            <a:pPr lvl="1"/>
            <a:r>
              <a:rPr lang="en-IE" dirty="0" smtClean="0"/>
              <a:t>E.g. performance, number of open tickets, results of last commit…</a:t>
            </a:r>
          </a:p>
          <a:p>
            <a:r>
              <a:rPr lang="en-IE" dirty="0" smtClean="0"/>
              <a:t>Generic part with tabs/menu to go to different parts</a:t>
            </a:r>
          </a:p>
          <a:p>
            <a:pPr lvl="1"/>
            <a:r>
              <a:rPr lang="en-IE" dirty="0" smtClean="0"/>
              <a:t>Home</a:t>
            </a:r>
          </a:p>
          <a:p>
            <a:pPr lvl="1"/>
            <a:r>
              <a:rPr lang="en-IE" dirty="0" smtClean="0"/>
              <a:t>Applications</a:t>
            </a:r>
          </a:p>
          <a:p>
            <a:pPr lvl="1"/>
            <a:r>
              <a:rPr lang="en-IE" dirty="0" smtClean="0"/>
              <a:t>Clouds/environments</a:t>
            </a:r>
          </a:p>
          <a:p>
            <a:pPr lvl="1"/>
            <a:r>
              <a:rPr lang="en-IE" dirty="0" smtClean="0"/>
              <a:t>…</a:t>
            </a:r>
          </a:p>
          <a:p>
            <a:r>
              <a:rPr lang="en-IE" dirty="0" smtClean="0"/>
              <a:t>Shortcut actions (allowed to execute by user)</a:t>
            </a:r>
          </a:p>
          <a:p>
            <a:pPr lvl="1"/>
            <a:r>
              <a:rPr lang="en-IE" dirty="0" smtClean="0"/>
              <a:t>E.g. deploy new application, create new environment…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5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3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3211551" y="3401122"/>
            <a:ext cx="1918010" cy="2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User name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211551" y="3789344"/>
            <a:ext cx="1918010" cy="2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Password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211551" y="29920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Login:</a:t>
            </a:r>
            <a:endParaRPr lang="en-IE" dirty="0"/>
          </a:p>
        </p:txBody>
      </p:sp>
      <p:sp>
        <p:nvSpPr>
          <p:cNvPr id="11" name="Rectangle 10">
            <a:hlinkClick r:id="" action="ppaction://hlinkshowjump?jump=nextslide"/>
          </p:cNvPr>
          <p:cNvSpPr/>
          <p:nvPr/>
        </p:nvSpPr>
        <p:spPr>
          <a:xfrm>
            <a:off x="3211551" y="4282068"/>
            <a:ext cx="858644" cy="303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Login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4796" y="4282068"/>
            <a:ext cx="854765" cy="303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Cancel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Portal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4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0" name="Group 29"/>
          <p:cNvGrpSpPr/>
          <p:nvPr/>
        </p:nvGrpSpPr>
        <p:grpSpPr>
          <a:xfrm>
            <a:off x="4802116" y="2467846"/>
            <a:ext cx="2528290" cy="1103971"/>
            <a:chOff x="4802116" y="2467846"/>
            <a:chExt cx="2528290" cy="1103971"/>
          </a:xfrm>
        </p:grpSpPr>
        <p:sp>
          <p:nvSpPr>
            <p:cNvPr id="18" name="Rectangle 17"/>
            <p:cNvSpPr/>
            <p:nvPr/>
          </p:nvSpPr>
          <p:spPr>
            <a:xfrm>
              <a:off x="4802116" y="2467846"/>
              <a:ext cx="2524375" cy="1103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Latest applications: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Demo version of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Application Y</a:t>
              </a:r>
            </a:p>
          </p:txBody>
        </p:sp>
        <p:sp>
          <p:nvSpPr>
            <p:cNvPr id="23" name="Multiply 22"/>
            <p:cNvSpPr/>
            <p:nvPr/>
          </p:nvSpPr>
          <p:spPr>
            <a:xfrm>
              <a:off x="7159524" y="2494941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237141" y="2060021"/>
            <a:ext cx="1572322" cy="118863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600" dirty="0" smtClean="0">
                <a:solidFill>
                  <a:schemeClr val="tx1"/>
                </a:solidFill>
              </a:rPr>
              <a:t>Drop-down: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Preferences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Account options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Logout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Show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Show bug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Create new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1440" y="2105744"/>
            <a:ext cx="130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+ Add widget</a:t>
            </a:r>
            <a:endParaRPr lang="en-IE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1440" y="2467847"/>
            <a:ext cx="2524375" cy="1103971"/>
            <a:chOff x="2181440" y="2467847"/>
            <a:chExt cx="2524375" cy="1103971"/>
          </a:xfrm>
        </p:grpSpPr>
        <p:sp>
          <p:nvSpPr>
            <p:cNvPr id="17" name="Rectangle 16"/>
            <p:cNvSpPr/>
            <p:nvPr/>
          </p:nvSpPr>
          <p:spPr>
            <a:xfrm>
              <a:off x="2181440" y="2467847"/>
              <a:ext cx="2524375" cy="1103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Latest news/alerts: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chemeClr val="tx1"/>
                  </a:solidFill>
                </a:rPr>
                <a:t>Commit 123 successfully tested.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E" sz="1600" dirty="0" smtClean="0">
                  <a:solidFill>
                    <a:srgbClr val="FF0000"/>
                  </a:solidFill>
                </a:rPr>
                <a:t>Exception in App. Y</a:t>
              </a:r>
            </a:p>
          </p:txBody>
        </p:sp>
        <p:sp>
          <p:nvSpPr>
            <p:cNvPr id="22" name="Multiply 21"/>
            <p:cNvSpPr/>
            <p:nvPr/>
          </p:nvSpPr>
          <p:spPr>
            <a:xfrm>
              <a:off x="4527328" y="2472887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84846" y="3734316"/>
            <a:ext cx="2524375" cy="1306035"/>
            <a:chOff x="2184846" y="3734316"/>
            <a:chExt cx="2524375" cy="1306035"/>
          </a:xfrm>
        </p:grpSpPr>
        <p:sp>
          <p:nvSpPr>
            <p:cNvPr id="20" name="Rectangle 19"/>
            <p:cNvSpPr/>
            <p:nvPr/>
          </p:nvSpPr>
          <p:spPr>
            <a:xfrm>
              <a:off x="2184846" y="3734316"/>
              <a:ext cx="2524375" cy="1306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1600" dirty="0" smtClean="0">
                  <a:solidFill>
                    <a:schemeClr val="tx1"/>
                  </a:solidFill>
                </a:rPr>
                <a:t>Test results:</a:t>
              </a:r>
            </a:p>
          </p:txBody>
        </p:sp>
        <p:sp>
          <p:nvSpPr>
            <p:cNvPr id="24" name="Multiply 23"/>
            <p:cNvSpPr/>
            <p:nvPr/>
          </p:nvSpPr>
          <p:spPr>
            <a:xfrm>
              <a:off x="4527328" y="3748894"/>
              <a:ext cx="170882" cy="1588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308302" y="4062364"/>
            <a:ext cx="1605776" cy="1750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 25"/>
          <p:cNvSpPr/>
          <p:nvPr/>
        </p:nvSpPr>
        <p:spPr>
          <a:xfrm>
            <a:off x="2308302" y="4275226"/>
            <a:ext cx="1605776" cy="1750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2308302" y="4490814"/>
            <a:ext cx="1605776" cy="1750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2305793" y="4716564"/>
            <a:ext cx="1605776" cy="1750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4830168" y="3746270"/>
            <a:ext cx="2524375" cy="2152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600" dirty="0" smtClean="0">
              <a:solidFill>
                <a:schemeClr val="tx1"/>
              </a:solidFill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7179331" y="3777261"/>
            <a:ext cx="170882" cy="15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7" name="Straight Connector 36"/>
          <p:cNvCxnSpPr/>
          <p:nvPr/>
        </p:nvCxnSpPr>
        <p:spPr>
          <a:xfrm>
            <a:off x="4962293" y="3979642"/>
            <a:ext cx="0" cy="166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73444" y="5653668"/>
            <a:ext cx="235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962293" y="4191316"/>
            <a:ext cx="1672683" cy="1473504"/>
          </a:xfrm>
          <a:custGeom>
            <a:avLst/>
            <a:gdLst>
              <a:gd name="connsiteX0" fmla="*/ 0 w 1672683"/>
              <a:gd name="connsiteY0" fmla="*/ 1462352 h 1473504"/>
              <a:gd name="connsiteX1" fmla="*/ 624468 w 1672683"/>
              <a:gd name="connsiteY1" fmla="*/ 1339689 h 1473504"/>
              <a:gd name="connsiteX2" fmla="*/ 1048214 w 1672683"/>
              <a:gd name="connsiteY2" fmla="*/ 1094362 h 1473504"/>
              <a:gd name="connsiteX3" fmla="*/ 1349297 w 1672683"/>
              <a:gd name="connsiteY3" fmla="*/ 603708 h 1473504"/>
              <a:gd name="connsiteX4" fmla="*/ 1538868 w 1672683"/>
              <a:gd name="connsiteY4" fmla="*/ 258021 h 1473504"/>
              <a:gd name="connsiteX5" fmla="*/ 1650380 w 1672683"/>
              <a:gd name="connsiteY5" fmla="*/ 68450 h 1473504"/>
              <a:gd name="connsiteX6" fmla="*/ 1672683 w 1672683"/>
              <a:gd name="connsiteY6" fmla="*/ 1473504 h 14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2683" h="1473504">
                <a:moveTo>
                  <a:pt x="0" y="1462352"/>
                </a:moveTo>
                <a:cubicBezTo>
                  <a:pt x="224883" y="1431686"/>
                  <a:pt x="449766" y="1401021"/>
                  <a:pt x="624468" y="1339689"/>
                </a:cubicBezTo>
                <a:cubicBezTo>
                  <a:pt x="799170" y="1278357"/>
                  <a:pt x="927409" y="1217025"/>
                  <a:pt x="1048214" y="1094362"/>
                </a:cubicBezTo>
                <a:cubicBezTo>
                  <a:pt x="1169019" y="971699"/>
                  <a:pt x="1267521" y="743098"/>
                  <a:pt x="1349297" y="603708"/>
                </a:cubicBezTo>
                <a:cubicBezTo>
                  <a:pt x="1431073" y="464318"/>
                  <a:pt x="1488688" y="347231"/>
                  <a:pt x="1538868" y="258021"/>
                </a:cubicBezTo>
                <a:cubicBezTo>
                  <a:pt x="1589049" y="168811"/>
                  <a:pt x="1628078" y="-134130"/>
                  <a:pt x="1650380" y="68450"/>
                </a:cubicBezTo>
                <a:cubicBezTo>
                  <a:pt x="1672682" y="271030"/>
                  <a:pt x="1661532" y="1267207"/>
                  <a:pt x="1672683" y="147350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5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(e.g. scaling 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6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302941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358325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41404" y="4114797"/>
            <a:ext cx="6424208" cy="457200"/>
            <a:chOff x="2241395" y="2475571"/>
            <a:chExt cx="6424208" cy="457200"/>
          </a:xfrm>
        </p:grpSpPr>
        <p:sp>
          <p:nvSpPr>
            <p:cNvPr id="64" name="Rectangle 6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68" name="Frame 6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1" name="Lightning Bolt 7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2" name="Moon 7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37690" y="4657484"/>
            <a:ext cx="6424208" cy="457200"/>
            <a:chOff x="2241395" y="2475571"/>
            <a:chExt cx="6424208" cy="457200"/>
          </a:xfrm>
        </p:grpSpPr>
        <p:sp>
          <p:nvSpPr>
            <p:cNvPr id="74" name="Rectangle 7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78" name="Frame 7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1" name="Lightning Bolt 8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2" name="Moon 8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4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applications: details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6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 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(scale rules, platform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3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480245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535629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41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Platform/</a:t>
              </a:r>
              <a:r>
                <a:rPr lang="en-IE" dirty="0" err="1" smtClean="0"/>
                <a:t>Env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41720" y="2519505"/>
              <a:ext cx="12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# instances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18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Active?    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37681" y="2932772"/>
            <a:ext cx="6431645" cy="17929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Owner: Developer X		Access: Development Team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Deployment environment: Testing environment on Amazon	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Resources: 5 nodes + Amazon S3 (x GB)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Created on: ../../….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Last modified by: Developer X 		Last modified on: ../../….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Statistics? (# of commits, updates etc.)</a:t>
            </a:r>
          </a:p>
        </p:txBody>
      </p:sp>
    </p:spTree>
    <p:extLst>
      <p:ext uri="{BB962C8B-B14F-4D97-AF65-F5344CB8AC3E}">
        <p14:creationId xmlns:p14="http://schemas.microsoft.com/office/powerpoint/2010/main" val="11928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applications: deploy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7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524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3"/>
            <a:ext cx="1456489" cy="477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5" action="ppaction://hlinksldjump"/>
              </a:rPr>
              <a:t>Deploy new application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Activate/deactivate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Undeploy</a:t>
            </a:r>
            <a:r>
              <a:rPr lang="en-IE" sz="1600" dirty="0" smtClean="0">
                <a:solidFill>
                  <a:schemeClr val="tx1"/>
                </a:solidFill>
              </a:rPr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  <a:hlinkClick r:id="rId6" action="ppaction://hlinksldjump"/>
              </a:rPr>
              <a:t>Show details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Change settings (e.g. scaling 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0617" y="2047678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Deploy new application instance: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2275580" y="2337543"/>
            <a:ext cx="272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Application instance name:</a:t>
            </a:r>
            <a:endParaRPr lang="en-IE" dirty="0"/>
          </a:p>
        </p:txBody>
      </p:sp>
      <p:sp>
        <p:nvSpPr>
          <p:cNvPr id="83" name="TextBox 82"/>
          <p:cNvSpPr txBox="1"/>
          <p:nvPr/>
        </p:nvSpPr>
        <p:spPr>
          <a:xfrm>
            <a:off x="2275580" y="3512011"/>
            <a:ext cx="2426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application build</a:t>
            </a:r>
            <a:r>
              <a:rPr lang="en-IE" dirty="0" smtClean="0"/>
              <a:t>:</a:t>
            </a:r>
            <a:br>
              <a:rPr lang="en-IE" dirty="0" smtClean="0"/>
            </a:br>
            <a:r>
              <a:rPr lang="en-IE" sz="1200" dirty="0" smtClean="0"/>
              <a:t>(build/version/release…)</a:t>
            </a:r>
            <a:endParaRPr lang="en-IE" sz="2000" dirty="0"/>
          </a:p>
        </p:txBody>
      </p:sp>
      <p:sp>
        <p:nvSpPr>
          <p:cNvPr id="18" name="Rectangle 17"/>
          <p:cNvSpPr/>
          <p:nvPr/>
        </p:nvSpPr>
        <p:spPr>
          <a:xfrm>
            <a:off x="5002801" y="2378068"/>
            <a:ext cx="2678160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02801" y="3554472"/>
            <a:ext cx="2678160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Application X [latest]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02801" y="3841512"/>
            <a:ext cx="2678160" cy="61899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 smtClean="0">
                <a:solidFill>
                  <a:schemeClr val="tx1"/>
                </a:solidFill>
              </a:rPr>
              <a:t>Application X [v1.2.5]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Application X [Demo]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5580" y="4466626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deploy environment:</a:t>
            </a:r>
            <a:endParaRPr lang="en-IE" dirty="0"/>
          </a:p>
        </p:txBody>
      </p:sp>
      <p:sp>
        <p:nvSpPr>
          <p:cNvPr id="87" name="Rectangle 86"/>
          <p:cNvSpPr/>
          <p:nvPr/>
        </p:nvSpPr>
        <p:spPr>
          <a:xfrm>
            <a:off x="5015682" y="4511748"/>
            <a:ext cx="2665279" cy="28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Development [Amazon]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15683" y="4798788"/>
            <a:ext cx="2665278" cy="113346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 smtClean="0">
                <a:solidFill>
                  <a:schemeClr val="tx1"/>
                </a:solidFill>
              </a:rPr>
              <a:t>Test [Amazon]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Demo [OpenStack]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Dev2 [</a:t>
            </a:r>
            <a:r>
              <a:rPr lang="en-IE" dirty="0" err="1" smtClean="0">
                <a:solidFill>
                  <a:schemeClr val="tx1"/>
                </a:solidFill>
              </a:rPr>
              <a:t>CloudFoundry</a:t>
            </a:r>
            <a:r>
              <a:rPr lang="en-IE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Production [OS + Amazon]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11421" y="5836450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application server:</a:t>
            </a:r>
            <a:endParaRPr lang="en-IE" dirty="0"/>
          </a:p>
        </p:txBody>
      </p:sp>
      <p:sp>
        <p:nvSpPr>
          <p:cNvPr id="90" name="TextBox 89"/>
          <p:cNvSpPr txBox="1"/>
          <p:nvPr/>
        </p:nvSpPr>
        <p:spPr>
          <a:xfrm>
            <a:off x="2311420" y="6134849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database:</a:t>
            </a:r>
            <a:endParaRPr lang="en-IE" dirty="0"/>
          </a:p>
        </p:txBody>
      </p:sp>
      <p:sp>
        <p:nvSpPr>
          <p:cNvPr id="91" name="TextBox 90"/>
          <p:cNvSpPr txBox="1"/>
          <p:nvPr/>
        </p:nvSpPr>
        <p:spPr>
          <a:xfrm>
            <a:off x="2311420" y="6462471"/>
            <a:ext cx="672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Specify scale:</a:t>
            </a:r>
            <a:r>
              <a:rPr lang="en-IE" i="1" dirty="0" smtClean="0"/>
              <a:t> [unclear yet what this should be (per service? In total?)]</a:t>
            </a:r>
            <a:endParaRPr lang="en-IE" dirty="0"/>
          </a:p>
        </p:txBody>
      </p:sp>
      <p:sp>
        <p:nvSpPr>
          <p:cNvPr id="21" name="Right Brace 20"/>
          <p:cNvSpPr/>
          <p:nvPr/>
        </p:nvSpPr>
        <p:spPr>
          <a:xfrm>
            <a:off x="4851540" y="5836450"/>
            <a:ext cx="185052" cy="62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5110181" y="5865145"/>
            <a:ext cx="325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Optional (depends on selected application and environment)</a:t>
            </a:r>
            <a:endParaRPr lang="en-IE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79930" y="2689022"/>
            <a:ext cx="2740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Select </a:t>
            </a:r>
            <a:r>
              <a:rPr lang="en-IE" dirty="0" smtClean="0"/>
              <a:t>application:</a:t>
            </a:r>
          </a:p>
          <a:p>
            <a:r>
              <a:rPr lang="en-IE" sz="1200" dirty="0" smtClean="0"/>
              <a:t>(</a:t>
            </a:r>
            <a:r>
              <a:rPr lang="en-IE" sz="1200" dirty="0" err="1" smtClean="0"/>
              <a:t>onderliggend</a:t>
            </a:r>
            <a:r>
              <a:rPr lang="en-IE" sz="1200" dirty="0" smtClean="0"/>
              <a:t> </a:t>
            </a:r>
            <a:r>
              <a:rPr lang="en-IE" sz="1200" dirty="0" err="1" smtClean="0"/>
              <a:t>verwijst</a:t>
            </a:r>
            <a:r>
              <a:rPr lang="en-IE" sz="1200" dirty="0" smtClean="0"/>
              <a:t> </a:t>
            </a:r>
            <a:r>
              <a:rPr lang="en-IE" sz="1200" dirty="0" err="1" smtClean="0"/>
              <a:t>dit</a:t>
            </a:r>
            <a:r>
              <a:rPr lang="en-IE" sz="1200" dirty="0" smtClean="0"/>
              <a:t> </a:t>
            </a:r>
            <a:r>
              <a:rPr lang="en-IE" sz="1200" dirty="0" err="1" smtClean="0"/>
              <a:t>naar</a:t>
            </a:r>
            <a:r>
              <a:rPr lang="en-IE" sz="1200" dirty="0" smtClean="0"/>
              <a:t> </a:t>
            </a:r>
            <a:r>
              <a:rPr lang="en-IE" sz="1200" dirty="0" err="1" smtClean="0"/>
              <a:t>een</a:t>
            </a:r>
            <a:r>
              <a:rPr lang="en-IE" sz="1200" dirty="0" smtClean="0"/>
              <a:t> repo)</a:t>
            </a:r>
            <a:endParaRPr lang="en-IE" sz="1200" dirty="0"/>
          </a:p>
        </p:txBody>
      </p:sp>
      <p:sp>
        <p:nvSpPr>
          <p:cNvPr id="28" name="Rectangle 27"/>
          <p:cNvSpPr/>
          <p:nvPr/>
        </p:nvSpPr>
        <p:spPr>
          <a:xfrm>
            <a:off x="5007151" y="2731484"/>
            <a:ext cx="2678160" cy="2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Application X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2801" y="2948147"/>
            <a:ext cx="2678160" cy="5550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Application Y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Application Z</a:t>
            </a:r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7141" y="1590328"/>
            <a:ext cx="1572322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Account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8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28650" y="1590328"/>
            <a:ext cx="8180813" cy="44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628650" y="1690689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Impera Portal</a:t>
            </a:r>
            <a:endParaRPr lang="en-IE" dirty="0"/>
          </a:p>
        </p:txBody>
      </p:sp>
      <p:sp>
        <p:nvSpPr>
          <p:cNvPr id="2" name="Smiley Face 1"/>
          <p:cNvSpPr/>
          <p:nvPr/>
        </p:nvSpPr>
        <p:spPr>
          <a:xfrm rot="21540000">
            <a:off x="8309749" y="1651067"/>
            <a:ext cx="352657" cy="3693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085140" y="1590328"/>
            <a:ext cx="754946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856527" y="1590327"/>
            <a:ext cx="1670801" cy="469693"/>
          </a:xfrm>
          <a:prstGeom prst="rect">
            <a:avLst/>
          </a:prstGeom>
          <a:solidFill>
            <a:srgbClr val="006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applications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965565" y="1589735"/>
            <a:ext cx="1245359" cy="46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reports</a:t>
            </a:r>
            <a:endParaRPr lang="en-IE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516177" y="1589734"/>
            <a:ext cx="1487167" cy="468729"/>
          </a:xfrm>
          <a:prstGeom prst="rect">
            <a:avLst/>
          </a:prstGeom>
          <a:solidFill>
            <a:srgbClr val="83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My platforms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628650" y="2058464"/>
            <a:ext cx="1456489" cy="400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 smtClean="0">
                <a:solidFill>
                  <a:schemeClr val="tx1"/>
                </a:solidFill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Create new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Manage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Monitor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41395" y="2475571"/>
            <a:ext cx="6424208" cy="457200"/>
            <a:chOff x="2241395" y="2475571"/>
            <a:chExt cx="6424208" cy="457200"/>
          </a:xfrm>
        </p:grpSpPr>
        <p:sp>
          <p:nvSpPr>
            <p:cNvPr id="8" name="Rectangle 7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TextBox 8">
              <a:hlinkClick r:id="rId5" action="ppaction://hlinksldjump"/>
            </p:cNvPr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56961" y="2518927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19" name="Frame 18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0" name="Moon 39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37681" y="3029414"/>
            <a:ext cx="6424208" cy="457200"/>
            <a:chOff x="2241395" y="2475571"/>
            <a:chExt cx="6424208" cy="457200"/>
          </a:xfrm>
        </p:grpSpPr>
        <p:sp>
          <p:nvSpPr>
            <p:cNvPr id="44" name="Rectangle 4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6460" y="2519503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48" name="Frame 4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1" name="Lightning Bolt 5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Moon 5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45118" y="3583254"/>
            <a:ext cx="6424208" cy="457200"/>
            <a:chOff x="2241395" y="2475571"/>
            <a:chExt cx="6424208" cy="457200"/>
          </a:xfrm>
        </p:grpSpPr>
        <p:sp>
          <p:nvSpPr>
            <p:cNvPr id="54" name="Rectangle 5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53238" y="2510119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58" name="Frame 5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2" name="Moon 6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41404" y="4114797"/>
            <a:ext cx="6424208" cy="457200"/>
            <a:chOff x="2241395" y="2475571"/>
            <a:chExt cx="6424208" cy="457200"/>
          </a:xfrm>
        </p:grpSpPr>
        <p:sp>
          <p:nvSpPr>
            <p:cNvPr id="64" name="Rectangle 6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56951" y="2528460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68" name="Frame 6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1" name="Lightning Bolt 7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2" name="Moon 7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37690" y="4657484"/>
            <a:ext cx="6424208" cy="457200"/>
            <a:chOff x="2241395" y="2475571"/>
            <a:chExt cx="6424208" cy="457200"/>
          </a:xfrm>
        </p:grpSpPr>
        <p:sp>
          <p:nvSpPr>
            <p:cNvPr id="74" name="Rectangle 73"/>
            <p:cNvSpPr/>
            <p:nvPr/>
          </p:nvSpPr>
          <p:spPr>
            <a:xfrm>
              <a:off x="2241395" y="2475571"/>
              <a:ext cx="642420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56544" y="2519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Name</a:t>
              </a:r>
              <a:endParaRPr lang="en-IE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2309" y="2523802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Clouds/location</a:t>
              </a:r>
              <a:endParaRPr lang="en-IE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64789" y="2518752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size</a:t>
              </a:r>
              <a:endParaRPr lang="en-IE" dirty="0"/>
            </a:p>
          </p:txBody>
        </p:sp>
        <p:sp>
          <p:nvSpPr>
            <p:cNvPr id="78" name="Frame 77"/>
            <p:cNvSpPr/>
            <p:nvPr/>
          </p:nvSpPr>
          <p:spPr>
            <a:xfrm>
              <a:off x="2364058" y="2620536"/>
              <a:ext cx="122821" cy="15611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39443" y="252380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Cost	|</a:t>
              </a:r>
              <a:endParaRPr lang="en-IE" dirty="0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8198957" y="2565451"/>
              <a:ext cx="359051" cy="32338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1" name="Lightning Bolt 80"/>
            <p:cNvSpPr/>
            <p:nvPr/>
          </p:nvSpPr>
          <p:spPr>
            <a:xfrm>
              <a:off x="7426948" y="2598633"/>
              <a:ext cx="178184" cy="21120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2" name="Moon 81"/>
            <p:cNvSpPr/>
            <p:nvPr/>
          </p:nvSpPr>
          <p:spPr>
            <a:xfrm>
              <a:off x="7842589" y="2587753"/>
              <a:ext cx="178184" cy="26830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509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platforms: create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7F46-8B38-4458-8D7D-08517DF6D85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2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-06-17_impera_project-oriented">
  <a:themeElements>
    <a:clrScheme name="Our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E7F"/>
      </a:accent1>
      <a:accent2>
        <a:srgbClr val="80868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15-06-17_impera_project-oriented</Template>
  <TotalTime>383</TotalTime>
  <Words>452</Words>
  <Application>Microsoft Office PowerPoint</Application>
  <PresentationFormat>On-screen Show (4:3)</PresentationFormat>
  <Paragraphs>189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15-06-17_impera_project-oriented</vt:lpstr>
      <vt:lpstr>UI mock-ups</vt:lpstr>
      <vt:lpstr>Portal</vt:lpstr>
      <vt:lpstr>Portal</vt:lpstr>
      <vt:lpstr>Portal</vt:lpstr>
      <vt:lpstr>My applications</vt:lpstr>
      <vt:lpstr>My applications: details</vt:lpstr>
      <vt:lpstr>My applications: deploy</vt:lpstr>
      <vt:lpstr>My platforms</vt:lpstr>
      <vt:lpstr>My platforms: create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mock-ups</dc:title>
  <dc:creator>Stefan Walraven</dc:creator>
  <cp:lastModifiedBy>Stefan Walraven</cp:lastModifiedBy>
  <cp:revision>28</cp:revision>
  <dcterms:created xsi:type="dcterms:W3CDTF">2015-06-29T12:41:58Z</dcterms:created>
  <dcterms:modified xsi:type="dcterms:W3CDTF">2015-08-05T16:11:12Z</dcterms:modified>
</cp:coreProperties>
</file>