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9" r:id="rId2"/>
    <p:sldId id="335" r:id="rId3"/>
    <p:sldId id="336" r:id="rId4"/>
    <p:sldId id="337" r:id="rId5"/>
    <p:sldId id="338" r:id="rId6"/>
    <p:sldId id="339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maculada Perea Fernández" initials="IPF" lastIdx="1" clrIdx="0">
    <p:extLst>
      <p:ext uri="{19B8F6BF-5375-455C-9EA6-DF929625EA0E}">
        <p15:presenceInfo xmlns:p15="http://schemas.microsoft.com/office/powerpoint/2012/main" userId="S-1-5-21-1485405084-1546518020-4108744313-512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9DA6"/>
    <a:srgbClr val="2CB6D2"/>
    <a:srgbClr val="F4AC84"/>
    <a:srgbClr val="B977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3" autoAdjust="0"/>
    <p:restoredTop sz="84381" autoAdjust="0"/>
  </p:normalViewPr>
  <p:slideViewPr>
    <p:cSldViewPr snapToGrid="0">
      <p:cViewPr varScale="1">
        <p:scale>
          <a:sx n="63" d="100"/>
          <a:sy n="63" d="100"/>
        </p:scale>
        <p:origin x="92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7212B-118B-4058-9B78-0BF04C0223EB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62F7D-BBA6-4D10-862A-C27B4C70905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559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Vamos</a:t>
            </a:r>
            <a:r>
              <a:rPr lang="es-ES" baseline="0" dirty="0" smtClean="0"/>
              <a:t> a ver un ejemplo en directo de cómo funciona el prototipo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62F7D-BBA6-4D10-862A-C27B4C70905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761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62F7D-BBA6-4D10-862A-C27B4C70905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319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Aquí</a:t>
            </a:r>
            <a:r>
              <a:rPr lang="es-ES" baseline="0" dirty="0" smtClean="0"/>
              <a:t> vemos cómo el mensaje de </a:t>
            </a:r>
            <a:r>
              <a:rPr lang="es-ES" baseline="0" dirty="0" err="1" smtClean="0"/>
              <a:t>yumyumbot</a:t>
            </a:r>
            <a:r>
              <a:rPr lang="es-ES" baseline="0" dirty="0" smtClean="0"/>
              <a:t> es diferente en función del contenido del frigorífico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62F7D-BBA6-4D10-862A-C27B4C70905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62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Aquí vemos como detecta</a:t>
            </a:r>
            <a:r>
              <a:rPr lang="es-ES" baseline="0" dirty="0" smtClean="0"/>
              <a:t> que le falta una entidad y la solicita</a:t>
            </a:r>
          </a:p>
          <a:p>
            <a:r>
              <a:rPr lang="es-ES" baseline="0" dirty="0" smtClean="0"/>
              <a:t>Vemos que reconoce que es </a:t>
            </a:r>
            <a:r>
              <a:rPr lang="es-ES" baseline="0" dirty="0" err="1" smtClean="0"/>
              <a:t>tabbouleh</a:t>
            </a:r>
            <a:r>
              <a:rPr lang="es-ES" baseline="0" dirty="0" smtClean="0"/>
              <a:t> con un score igual a 1 y que una vez detectado proporciona la receta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62F7D-BBA6-4D10-862A-C27B4C70905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364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20/03/2018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5428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20/03/2018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7110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20/03/2018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5760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20/03/2018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449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20/03/2018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0588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20/03/2018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413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20/03/2018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453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20/03/2018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945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20/03/2018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105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20/03/2018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9203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20/03/2018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7537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20/03/2018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2706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CA698-4D04-4307-B112-7F3118797394}" type="datetimeFigureOut">
              <a:rPr lang="es-ES" smtClean="0"/>
              <a:t>20/03/2018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5164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320" y="1380934"/>
            <a:ext cx="3886200" cy="369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8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/>
          <p:cNvSpPr/>
          <p:nvPr/>
        </p:nvSpPr>
        <p:spPr>
          <a:xfrm>
            <a:off x="986597" y="1392184"/>
            <a:ext cx="1090863" cy="108163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 smtClean="0">
                <a:latin typeface="Arial Rounded MT Bold" panose="020F0704030504030204" pitchFamily="34" charset="0"/>
              </a:rPr>
              <a:t>1</a:t>
            </a:r>
            <a:endParaRPr lang="es-ES" sz="6600" b="1" dirty="0">
              <a:latin typeface="Arial Rounded MT Bold" panose="020F070403050403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219" y="350520"/>
            <a:ext cx="7135998" cy="5038447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880360" y="579120"/>
            <a:ext cx="1676400" cy="2590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2971800" y="1539241"/>
            <a:ext cx="4678680" cy="2743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2971800" y="4663440"/>
            <a:ext cx="2072640" cy="2438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830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/>
          <p:cNvSpPr/>
          <p:nvPr/>
        </p:nvSpPr>
        <p:spPr>
          <a:xfrm>
            <a:off x="236152" y="332999"/>
            <a:ext cx="1090863" cy="108163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 smtClean="0">
                <a:latin typeface="Arial Rounded MT Bold" panose="020F0704030504030204" pitchFamily="34" charset="0"/>
              </a:rPr>
              <a:t>2</a:t>
            </a:r>
            <a:endParaRPr lang="es-ES" sz="6600" b="1" dirty="0">
              <a:latin typeface="Arial Rounded MT Bold" panose="020F070403050403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526" y="1414629"/>
            <a:ext cx="3638095" cy="118095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4"/>
          <a:srcRect l="5083" r="3620"/>
          <a:stretch/>
        </p:blipFill>
        <p:spPr>
          <a:xfrm>
            <a:off x="781583" y="1480965"/>
            <a:ext cx="6887496" cy="134972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2430" y="4002258"/>
            <a:ext cx="4314286" cy="109523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792" y="3872811"/>
            <a:ext cx="7109287" cy="107012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8564880" y="1661161"/>
            <a:ext cx="2865120" cy="2133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5236155" y="4420337"/>
            <a:ext cx="1676400" cy="2590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8321040" y="4175759"/>
            <a:ext cx="2865120" cy="24457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444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/>
          <p:cNvSpPr/>
          <p:nvPr/>
        </p:nvSpPr>
        <p:spPr>
          <a:xfrm>
            <a:off x="236152" y="332999"/>
            <a:ext cx="1090863" cy="108163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>
                <a:latin typeface="Arial Rounded MT Bold" panose="020F0704030504030204" pitchFamily="34" charset="0"/>
              </a:rPr>
              <a:t>3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571" y="873814"/>
            <a:ext cx="6371429" cy="494285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961" y="1262352"/>
            <a:ext cx="5409524" cy="4638095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6278880" y="1048992"/>
            <a:ext cx="2865120" cy="2133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6247845" y="1889761"/>
            <a:ext cx="2865120" cy="2133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1935480" y="1414629"/>
            <a:ext cx="2865120" cy="2133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620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040" y="640080"/>
            <a:ext cx="6300731" cy="5421318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779520" y="820269"/>
            <a:ext cx="2865120" cy="2133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3779520" y="1688949"/>
            <a:ext cx="2865120" cy="2133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3794760" y="4294989"/>
            <a:ext cx="2865120" cy="2133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666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905" y="1052809"/>
            <a:ext cx="8276190" cy="4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4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5549</TotalTime>
  <Words>66</Words>
  <Application>Microsoft Office PowerPoint</Application>
  <PresentationFormat>Panorámica</PresentationFormat>
  <Paragraphs>11</Paragraphs>
  <Slides>6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Arial Rounded MT 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Inmaculada Perea Fernández</dc:creator>
  <cp:lastModifiedBy>Inmaculada Perea Fernández</cp:lastModifiedBy>
  <cp:revision>308</cp:revision>
  <dcterms:created xsi:type="dcterms:W3CDTF">2017-11-22T19:44:45Z</dcterms:created>
  <dcterms:modified xsi:type="dcterms:W3CDTF">2018-03-20T20:43:53Z</dcterms:modified>
</cp:coreProperties>
</file>