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FF3300"/>
    <a:srgbClr val="46DACC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50" d="100"/>
          <a:sy n="50" d="100"/>
        </p:scale>
        <p:origin x="2874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238250" y="-2133600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7539328" y="240558"/>
              <a:ext cx="59851" cy="54284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20399" cy="637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162529" y="4855875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upo 195"/>
          <p:cNvGrpSpPr/>
          <p:nvPr/>
        </p:nvGrpSpPr>
        <p:grpSpPr>
          <a:xfrm>
            <a:off x="-4290260" y="-1698458"/>
            <a:ext cx="24822149" cy="12687299"/>
            <a:chOff x="-4362450" y="-1866900"/>
            <a:chExt cx="24822149" cy="12687299"/>
          </a:xfrm>
        </p:grpSpPr>
        <p:sp>
          <p:nvSpPr>
            <p:cNvPr id="269" name="Rectángulo 268"/>
            <p:cNvSpPr/>
            <p:nvPr/>
          </p:nvSpPr>
          <p:spPr>
            <a:xfrm>
              <a:off x="-4362450" y="-1866900"/>
              <a:ext cx="24822149" cy="1268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4368243" y="8366352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3893854" y="-345145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2053530" y="-489355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3123122" y="-276898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3223910" y="2073700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3607201" y="8138709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2812927" y="338492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301101" y="334722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4081545" y="324031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 flipH="1">
              <a:off x="4466420" y="946342"/>
              <a:ext cx="10058" cy="112735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829834" y="334722"/>
              <a:ext cx="3815681" cy="225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5674805" y="2865981"/>
              <a:ext cx="2988309" cy="1441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72" idx="0"/>
            </p:cNvCxnSpPr>
            <p:nvPr/>
          </p:nvCxnSpPr>
          <p:spPr>
            <a:xfrm>
              <a:off x="4466420" y="3453337"/>
              <a:ext cx="25475" cy="24098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>
              <a:off x="5708930" y="2763519"/>
              <a:ext cx="2601341" cy="4961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4490316" y="5201095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00485" y="2365248"/>
              <a:ext cx="58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459090" y="-916761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2649644" y="-879925"/>
              <a:ext cx="14310" cy="95182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2667201" y="-892118"/>
              <a:ext cx="1791889" cy="1219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2610386" y="8654359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4278138" y="-32554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74330" y="2825794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867093" y="435471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3757246" y="5863185"/>
              <a:ext cx="1469297" cy="145500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4245963" y="6073141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 flipH="1">
              <a:off x="4475731" y="7318185"/>
              <a:ext cx="16164" cy="82052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  <a:endCxn id="86" idx="1"/>
            </p:cNvCxnSpPr>
            <p:nvPr/>
          </p:nvCxnSpPr>
          <p:spPr>
            <a:xfrm>
              <a:off x="5226543" y="6590685"/>
              <a:ext cx="9019420" cy="2392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5267356" y="61989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534756" y="738728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8310271" y="197955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4988259" y="3407993"/>
              <a:ext cx="20309" cy="26651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8803898" y="4871996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11058213" y="2813129"/>
              <a:ext cx="3243500" cy="6726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9764317" y="3993393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>
              <a:stCxn id="93" idx="2"/>
              <a:endCxn id="134" idx="0"/>
            </p:cNvCxnSpPr>
            <p:nvPr/>
          </p:nvCxnSpPr>
          <p:spPr>
            <a:xfrm flipH="1">
              <a:off x="9672428" y="3646707"/>
              <a:ext cx="11814" cy="12252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11121788" y="2385520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4301713" y="2352792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86422" y="387420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4464587" y="1604381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7808" y="1183485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4615701" y="854056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1011" y="8969324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1372" y="9022551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5258710" y="6627277"/>
              <a:ext cx="1892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4554730" y="1389923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318696" y="-21601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5963376" y="-2495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11046598" y="2887577"/>
              <a:ext cx="181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8307064" y="5385761"/>
              <a:ext cx="496834" cy="138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endCxn id="93" idx="1"/>
            </p:cNvCxnSpPr>
            <p:nvPr/>
          </p:nvCxnSpPr>
          <p:spPr>
            <a:xfrm flipV="1">
              <a:off x="8307064" y="2813129"/>
              <a:ext cx="3207" cy="258646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6200000">
              <a:off x="14550160" y="7703006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4072927" y="-14659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63114" y="236198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2400972" y="-1122641"/>
              <a:ext cx="15306018" cy="10805821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-1967887" y="9280326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>
              <a:endCxn id="93" idx="0"/>
            </p:cNvCxnSpPr>
            <p:nvPr/>
          </p:nvCxnSpPr>
          <p:spPr>
            <a:xfrm>
              <a:off x="9672428" y="387420"/>
              <a:ext cx="11814" cy="159213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3317000" y="1893874"/>
              <a:ext cx="4703247" cy="5966689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5495711" y="7468062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6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ángulo 268"/>
          <p:cNvSpPr/>
          <p:nvPr/>
        </p:nvSpPr>
        <p:spPr>
          <a:xfrm>
            <a:off x="-5566610" y="-1430117"/>
            <a:ext cx="24822149" cy="1268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6" name="Rectángulo redondeado 265"/>
          <p:cNvSpPr/>
          <p:nvPr/>
        </p:nvSpPr>
        <p:spPr bwMode="auto">
          <a:xfrm>
            <a:off x="13145033" y="8917160"/>
            <a:ext cx="1521261" cy="1454236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</a:endParaRPr>
          </a:p>
        </p:txBody>
      </p:sp>
      <p:sp>
        <p:nvSpPr>
          <p:cNvPr id="51" name="Nube 50"/>
          <p:cNvSpPr/>
          <p:nvPr/>
        </p:nvSpPr>
        <p:spPr>
          <a:xfrm>
            <a:off x="12670644" y="205663"/>
            <a:ext cx="1906939" cy="1468927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Decisión 4"/>
          <p:cNvSpPr/>
          <p:nvPr/>
        </p:nvSpPr>
        <p:spPr>
          <a:xfrm>
            <a:off x="-3276740" y="61453"/>
            <a:ext cx="2354631" cy="1655693"/>
          </a:xfrm>
          <a:prstGeom prst="flowChartDecision">
            <a:avLst/>
          </a:prstGeom>
          <a:noFill/>
          <a:ln w="38100">
            <a:solidFill>
              <a:srgbClr val="46DA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CHECK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#SUGEST_DISH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Decisión 5"/>
          <p:cNvSpPr/>
          <p:nvPr/>
        </p:nvSpPr>
        <p:spPr>
          <a:xfrm>
            <a:off x="1899912" y="273910"/>
            <a:ext cx="2706712" cy="1223240"/>
          </a:xfrm>
          <a:prstGeom prst="flowChartDecision">
            <a:avLst/>
          </a:prstGeom>
          <a:noFill/>
          <a:ln w="38100">
            <a:solidFill>
              <a:srgbClr val="46DA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CHECK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@CUISINE_TYPE</a:t>
            </a:r>
          </a:p>
        </p:txBody>
      </p:sp>
      <p:sp>
        <p:nvSpPr>
          <p:cNvPr id="9" name="Decisión 8"/>
          <p:cNvSpPr/>
          <p:nvPr/>
        </p:nvSpPr>
        <p:spPr>
          <a:xfrm>
            <a:off x="2037823" y="2470373"/>
            <a:ext cx="2485020" cy="1379637"/>
          </a:xfrm>
          <a:prstGeom prst="flowChartDecision">
            <a:avLst/>
          </a:prstGeom>
          <a:noFill/>
          <a:ln w="38100">
            <a:solidFill>
              <a:srgbClr val="46DA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CHECK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@INGREDIENTS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390383" y="8992531"/>
            <a:ext cx="1737060" cy="1055201"/>
          </a:xfrm>
          <a:prstGeom prst="roundRect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ASK FOR 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@CUISINE_TYPE 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OR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 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206" idx="6"/>
            <a:endCxn id="5" idx="1"/>
          </p:cNvCxnSpPr>
          <p:nvPr/>
        </p:nvCxnSpPr>
        <p:spPr>
          <a:xfrm flipV="1">
            <a:off x="-4036137" y="889300"/>
            <a:ext cx="759397" cy="18914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5" idx="3"/>
            <a:endCxn id="6" idx="1"/>
          </p:cNvCxnSpPr>
          <p:nvPr/>
        </p:nvCxnSpPr>
        <p:spPr>
          <a:xfrm flipV="1">
            <a:off x="-922109" y="885530"/>
            <a:ext cx="2822021" cy="3770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2858335" y="874839"/>
            <a:ext cx="1369656" cy="391886"/>
          </a:xfrm>
          <a:prstGeom prst="rect">
            <a:avLst/>
          </a:prstGeom>
        </p:spPr>
      </p:pic>
      <p:cxnSp>
        <p:nvCxnSpPr>
          <p:cNvPr id="23" name="Conector recto de flecha 22"/>
          <p:cNvCxnSpPr>
            <a:stCxn id="6" idx="2"/>
            <a:endCxn id="9" idx="0"/>
          </p:cNvCxnSpPr>
          <p:nvPr/>
        </p:nvCxnSpPr>
        <p:spPr>
          <a:xfrm>
            <a:off x="3253268" y="1497150"/>
            <a:ext cx="27065" cy="97322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6" idx="3"/>
          </p:cNvCxnSpPr>
          <p:nvPr/>
        </p:nvCxnSpPr>
        <p:spPr>
          <a:xfrm flipV="1">
            <a:off x="4606624" y="874839"/>
            <a:ext cx="2416762" cy="1069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56" idx="3"/>
            <a:endCxn id="209" idx="2"/>
          </p:cNvCxnSpPr>
          <p:nvPr/>
        </p:nvCxnSpPr>
        <p:spPr>
          <a:xfrm>
            <a:off x="14391648" y="3221849"/>
            <a:ext cx="3048256" cy="194940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2"/>
            <a:endCxn id="63" idx="0"/>
          </p:cNvCxnSpPr>
          <p:nvPr/>
        </p:nvCxnSpPr>
        <p:spPr>
          <a:xfrm flipH="1">
            <a:off x="3252859" y="3850010"/>
            <a:ext cx="27474" cy="96834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" idx="3"/>
            <a:endCxn id="93" idx="1"/>
          </p:cNvCxnSpPr>
          <p:nvPr/>
        </p:nvCxnSpPr>
        <p:spPr>
          <a:xfrm>
            <a:off x="4522843" y="3160192"/>
            <a:ext cx="2564274" cy="13407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3325007" y="4170356"/>
            <a:ext cx="15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No /  </a:t>
            </a:r>
            <a:r>
              <a:rPr lang="es-ES" b="1" dirty="0" err="1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Unknown</a:t>
            </a:r>
            <a:endParaRPr lang="es-ES" b="1" dirty="0" smtClean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4477275" y="2916056"/>
            <a:ext cx="5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79" name="Conector recto de flecha 78"/>
          <p:cNvCxnSpPr/>
          <p:nvPr/>
        </p:nvCxnSpPr>
        <p:spPr>
          <a:xfrm>
            <a:off x="3235880" y="-365953"/>
            <a:ext cx="7330" cy="58945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 flipV="1">
            <a:off x="1426434" y="-329117"/>
            <a:ext cx="14310" cy="951824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 flipV="1">
            <a:off x="1443991" y="-341310"/>
            <a:ext cx="1791889" cy="12194"/>
          </a:xfrm>
          <a:prstGeom prst="straightConnector1">
            <a:avLst/>
          </a:prstGeom>
          <a:ln w="28575">
            <a:solidFill>
              <a:srgbClr val="724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 flipH="1" flipV="1">
            <a:off x="1387176" y="9205167"/>
            <a:ext cx="981788" cy="11950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13054928" y="518254"/>
            <a:ext cx="127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00B050"/>
                </a:solidFill>
              </a:rPr>
              <a:t>RECIPE SERVICES</a:t>
            </a:r>
            <a:endParaRPr lang="es-ES" sz="1200" b="1" dirty="0">
              <a:solidFill>
                <a:srgbClr val="00B050"/>
              </a:solidFill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4451120" y="3376602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ingredients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4643883" y="986279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cuisine_type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72" name="Decisión 71"/>
          <p:cNvSpPr/>
          <p:nvPr/>
        </p:nvSpPr>
        <p:spPr>
          <a:xfrm>
            <a:off x="2518211" y="6836693"/>
            <a:ext cx="1469297" cy="1455000"/>
          </a:xfrm>
          <a:prstGeom prst="flowChartDecision">
            <a:avLst/>
          </a:prstGeom>
          <a:noFill/>
          <a:ln w="38100">
            <a:solidFill>
              <a:srgbClr val="46DA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FIRST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TIME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13002444" y="7176583"/>
            <a:ext cx="1525209" cy="10829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 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7" name="Conector recto de flecha 86"/>
          <p:cNvCxnSpPr>
            <a:stCxn id="72" idx="2"/>
            <a:endCxn id="10" idx="0"/>
          </p:cNvCxnSpPr>
          <p:nvPr/>
        </p:nvCxnSpPr>
        <p:spPr>
          <a:xfrm>
            <a:off x="3252860" y="8291693"/>
            <a:ext cx="6053" cy="700838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72" idx="3"/>
            <a:endCxn id="86" idx="1"/>
          </p:cNvCxnSpPr>
          <p:nvPr/>
        </p:nvCxnSpPr>
        <p:spPr>
          <a:xfrm>
            <a:off x="3987508" y="7564193"/>
            <a:ext cx="9014936" cy="15386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4139733" y="699549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No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3313644" y="836026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93" name="Decisión 92"/>
          <p:cNvSpPr/>
          <p:nvPr/>
        </p:nvSpPr>
        <p:spPr>
          <a:xfrm>
            <a:off x="7087117" y="2340021"/>
            <a:ext cx="2747942" cy="1667156"/>
          </a:xfrm>
          <a:prstGeom prst="flowChartDecision">
            <a:avLst/>
          </a:prstGeom>
          <a:noFill/>
          <a:ln w="38100">
            <a:solidFill>
              <a:srgbClr val="46DA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CHECK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@INTOLERANCES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96" name="Conector recto de flecha 95"/>
          <p:cNvCxnSpPr>
            <a:stCxn id="86" idx="0"/>
            <a:endCxn id="156" idx="2"/>
          </p:cNvCxnSpPr>
          <p:nvPr/>
        </p:nvCxnSpPr>
        <p:spPr>
          <a:xfrm flipH="1" flipV="1">
            <a:off x="13705102" y="3749449"/>
            <a:ext cx="59947" cy="3427134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redondeado 133"/>
          <p:cNvSpPr/>
          <p:nvPr/>
        </p:nvSpPr>
        <p:spPr>
          <a:xfrm>
            <a:off x="9030048" y="297713"/>
            <a:ext cx="1737060" cy="1055201"/>
          </a:xfrm>
          <a:prstGeom prst="roundRect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ASK FOR 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@INTOLERANCES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5" name="Conector recto de flecha 134"/>
          <p:cNvCxnSpPr>
            <a:stCxn id="93" idx="3"/>
            <a:endCxn id="156" idx="1"/>
          </p:cNvCxnSpPr>
          <p:nvPr/>
        </p:nvCxnSpPr>
        <p:spPr>
          <a:xfrm>
            <a:off x="9835059" y="3173599"/>
            <a:ext cx="3183497" cy="48250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/>
          <p:cNvSpPr txBox="1"/>
          <p:nvPr/>
        </p:nvSpPr>
        <p:spPr>
          <a:xfrm>
            <a:off x="8541107" y="4544201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Unknown</a:t>
            </a:r>
            <a:endParaRPr lang="es-ES" b="1" dirty="0" smtClean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145" name="Conector recto de flecha 144"/>
          <p:cNvCxnSpPr/>
          <p:nvPr/>
        </p:nvCxnSpPr>
        <p:spPr>
          <a:xfrm flipH="1">
            <a:off x="8449218" y="825314"/>
            <a:ext cx="11870" cy="1415627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/>
          <p:cNvSpPr txBox="1"/>
          <p:nvPr/>
        </p:nvSpPr>
        <p:spPr>
          <a:xfrm>
            <a:off x="9915508" y="2772397"/>
            <a:ext cx="92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 / No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156" name="Rectángulo redondeado 155"/>
          <p:cNvSpPr/>
          <p:nvPr/>
        </p:nvSpPr>
        <p:spPr>
          <a:xfrm>
            <a:off x="13018556" y="2694248"/>
            <a:ext cx="1373092" cy="105520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SEARCH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7" name="CuadroTexto 156"/>
          <p:cNvSpPr txBox="1"/>
          <p:nvPr/>
        </p:nvSpPr>
        <p:spPr>
          <a:xfrm>
            <a:off x="-936788" y="938228"/>
            <a:ext cx="2045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yum_sugest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= False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sugest_dish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= False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cuisine_type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= 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None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ingredients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= 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None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intolerances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= 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None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46" name="Flecha izquierda y derecha 245"/>
          <p:cNvSpPr/>
          <p:nvPr/>
        </p:nvSpPr>
        <p:spPr>
          <a:xfrm rot="16200000">
            <a:off x="13241377" y="2155189"/>
            <a:ext cx="922357" cy="21290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7" name="Imagen 24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598" y="1734293"/>
            <a:ext cx="614369" cy="650686"/>
          </a:xfrm>
          <a:prstGeom prst="rect">
            <a:avLst/>
          </a:prstGeom>
        </p:spPr>
      </p:pic>
      <p:sp>
        <p:nvSpPr>
          <p:cNvPr id="259" name="CuadroTexto 258"/>
          <p:cNvSpPr txBox="1"/>
          <p:nvPr/>
        </p:nvSpPr>
        <p:spPr>
          <a:xfrm>
            <a:off x="13392491" y="9091371"/>
            <a:ext cx="127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DATABASE</a:t>
            </a:r>
            <a:endParaRPr lang="es-ES" sz="1400" b="1" dirty="0">
              <a:solidFill>
                <a:srgbClr val="00B050"/>
              </a:solidFill>
            </a:endParaRPr>
          </a:p>
        </p:txBody>
      </p:sp>
      <p:pic>
        <p:nvPicPr>
          <p:cNvPr id="262" name="Imagen 26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801" y="9520132"/>
            <a:ext cx="522597" cy="524294"/>
          </a:xfrm>
          <a:prstGeom prst="rect">
            <a:avLst/>
          </a:prstGeom>
        </p:spPr>
      </p:pic>
      <p:pic>
        <p:nvPicPr>
          <p:cNvPr id="264" name="Imagen 2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162" y="9573359"/>
            <a:ext cx="528324" cy="486058"/>
          </a:xfrm>
          <a:prstGeom prst="rect">
            <a:avLst/>
          </a:prstGeom>
        </p:spPr>
      </p:pic>
      <p:sp>
        <p:nvSpPr>
          <p:cNvPr id="281" name="CuadroTexto 280"/>
          <p:cNvSpPr txBox="1"/>
          <p:nvPr/>
        </p:nvSpPr>
        <p:spPr>
          <a:xfrm>
            <a:off x="3949813" y="7639330"/>
            <a:ext cx="189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y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um_sugest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=TRUE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3331520" y="1940731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No / </a:t>
            </a:r>
            <a:r>
              <a:rPr lang="es-ES" b="1" dirty="0" err="1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Unknown</a:t>
            </a:r>
            <a:endParaRPr lang="es-ES" b="1" dirty="0" smtClean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-904514" y="529207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4740166" y="525853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9858878" y="3231698"/>
            <a:ext cx="1819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intolerances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sugest_dish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= True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146" name="Conector recto de flecha 145"/>
          <p:cNvCxnSpPr>
            <a:stCxn id="134" idx="1"/>
          </p:cNvCxnSpPr>
          <p:nvPr/>
        </p:nvCxnSpPr>
        <p:spPr>
          <a:xfrm flipH="1" flipV="1">
            <a:off x="8533214" y="811478"/>
            <a:ext cx="496834" cy="13836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endCxn id="93" idx="1"/>
          </p:cNvCxnSpPr>
          <p:nvPr/>
        </p:nvCxnSpPr>
        <p:spPr>
          <a:xfrm flipH="1" flipV="1">
            <a:off x="7087117" y="3173599"/>
            <a:ext cx="990004" cy="1978930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echa izquierda y derecha 191"/>
          <p:cNvSpPr/>
          <p:nvPr/>
        </p:nvSpPr>
        <p:spPr>
          <a:xfrm rot="16200000">
            <a:off x="13326950" y="8253814"/>
            <a:ext cx="936000" cy="21290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Elipse 205"/>
          <p:cNvSpPr/>
          <p:nvPr/>
        </p:nvSpPr>
        <p:spPr>
          <a:xfrm>
            <a:off x="-5296137" y="404214"/>
            <a:ext cx="1260000" cy="1008000"/>
          </a:xfrm>
          <a:prstGeom prst="ellipse">
            <a:avLst/>
          </a:prstGeom>
          <a:noFill/>
          <a:ln w="762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9" name="Elipse 208"/>
          <p:cNvSpPr/>
          <p:nvPr/>
        </p:nvSpPr>
        <p:spPr>
          <a:xfrm>
            <a:off x="17439904" y="2912789"/>
            <a:ext cx="1260000" cy="1008000"/>
          </a:xfrm>
          <a:prstGeom prst="ellipse">
            <a:avLst/>
          </a:prstGeom>
          <a:noFill/>
          <a:ln w="762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RESPONSE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2" name="Rectángulo redondeado 211"/>
          <p:cNvSpPr/>
          <p:nvPr/>
        </p:nvSpPr>
        <p:spPr>
          <a:xfrm>
            <a:off x="-3624182" y="-571833"/>
            <a:ext cx="15306018" cy="10805821"/>
          </a:xfrm>
          <a:prstGeom prst="roundRect">
            <a:avLst>
              <a:gd name="adj" fmla="val 3452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CuadroTexto 212"/>
          <p:cNvSpPr txBox="1"/>
          <p:nvPr/>
        </p:nvSpPr>
        <p:spPr>
          <a:xfrm>
            <a:off x="-3191097" y="9831134"/>
            <a:ext cx="24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WATSON CONVERSATION</a:t>
            </a:r>
            <a:endParaRPr lang="es-ES" sz="1400" b="1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cxnSp>
        <p:nvCxnSpPr>
          <p:cNvPr id="320" name="Conector recto de flecha 319"/>
          <p:cNvCxnSpPr/>
          <p:nvPr/>
        </p:nvCxnSpPr>
        <p:spPr>
          <a:xfrm>
            <a:off x="7023598" y="986279"/>
            <a:ext cx="46446" cy="2134715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ángulo redondeado 337"/>
          <p:cNvSpPr/>
          <p:nvPr/>
        </p:nvSpPr>
        <p:spPr>
          <a:xfrm>
            <a:off x="12093790" y="2444682"/>
            <a:ext cx="4703247" cy="5966689"/>
          </a:xfrm>
          <a:prstGeom prst="roundRect">
            <a:avLst>
              <a:gd name="adj" fmla="val 2711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9" name="CuadroTexto 338"/>
          <p:cNvSpPr txBox="1"/>
          <p:nvPr/>
        </p:nvSpPr>
        <p:spPr>
          <a:xfrm>
            <a:off x="14272501" y="8018870"/>
            <a:ext cx="2524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ORCHESTRATION ENGINE</a:t>
            </a:r>
            <a:endParaRPr lang="es-ES" sz="1400" b="1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sp>
        <p:nvSpPr>
          <p:cNvPr id="63" name="Decisión 62"/>
          <p:cNvSpPr/>
          <p:nvPr/>
        </p:nvSpPr>
        <p:spPr>
          <a:xfrm>
            <a:off x="2010349" y="4818353"/>
            <a:ext cx="2485020" cy="1379637"/>
          </a:xfrm>
          <a:prstGeom prst="flowChartDecision">
            <a:avLst/>
          </a:prstGeom>
          <a:noFill/>
          <a:ln w="38100">
            <a:solidFill>
              <a:srgbClr val="46DA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CHECK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@RESPONSE_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TYPE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0" name="Conector recto de flecha 79"/>
          <p:cNvCxnSpPr>
            <a:stCxn id="63" idx="2"/>
            <a:endCxn id="72" idx="0"/>
          </p:cNvCxnSpPr>
          <p:nvPr/>
        </p:nvCxnSpPr>
        <p:spPr>
          <a:xfrm>
            <a:off x="3252859" y="6197990"/>
            <a:ext cx="1" cy="63870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3296049" y="6284385"/>
            <a:ext cx="88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Positive</a:t>
            </a:r>
            <a:endParaRPr lang="es-ES" b="1" dirty="0" smtClean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4352210" y="4967863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Negative</a:t>
            </a:r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 </a:t>
            </a:r>
            <a:r>
              <a:rPr lang="es-ES" b="1" dirty="0" err="1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Unknown</a:t>
            </a:r>
            <a:endParaRPr lang="es-ES" b="1" dirty="0" smtClean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88" name="Conector recto de flecha 87"/>
          <p:cNvCxnSpPr>
            <a:stCxn id="63" idx="3"/>
          </p:cNvCxnSpPr>
          <p:nvPr/>
        </p:nvCxnSpPr>
        <p:spPr>
          <a:xfrm>
            <a:off x="4495369" y="5508172"/>
            <a:ext cx="1698733" cy="13712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>
            <a:off x="6194102" y="5553986"/>
            <a:ext cx="6860826" cy="1772025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3096126" y="-2005263"/>
            <a:ext cx="21143494" cy="11389895"/>
            <a:chOff x="-3096126" y="-2005263"/>
            <a:chExt cx="21143494" cy="11389895"/>
          </a:xfrm>
        </p:grpSpPr>
        <p:grpSp>
          <p:nvGrpSpPr>
            <p:cNvPr id="179" name="Grupo 178"/>
            <p:cNvGrpSpPr/>
            <p:nvPr/>
          </p:nvGrpSpPr>
          <p:grpSpPr>
            <a:xfrm>
              <a:off x="-3096126" y="-2005263"/>
              <a:ext cx="21143494" cy="11389895"/>
              <a:chOff x="-2969153" y="-1957137"/>
              <a:chExt cx="21143494" cy="11389895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-2969153" y="-1957137"/>
                <a:ext cx="21143494" cy="113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2921229" y="-1844557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Nube 66"/>
              <p:cNvSpPr/>
              <p:nvPr/>
            </p:nvSpPr>
            <p:spPr>
              <a:xfrm>
                <a:off x="9914401" y="-1840423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/>
              <p:cNvSpPr/>
              <p:nvPr/>
            </p:nvSpPr>
            <p:spPr>
              <a:xfrm>
                <a:off x="10688261" y="1073071"/>
                <a:ext cx="1275009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RECOGNITION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1071276" y="743376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#GET_RECIPE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4456557" y="3126730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</a:t>
                </a: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3412619" y="1065082"/>
                <a:ext cx="1456523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550217" y="1009869"/>
                <a:ext cx="1275009" cy="1016285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4456557" y="855771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425616" y="5924592"/>
                <a:ext cx="1386626" cy="929508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IMAGE 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2769717" y="10251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>
                <a:off x="-1509717" y="1529176"/>
                <a:ext cx="2580993" cy="51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9" idx="1"/>
              </p:cNvCxnSpPr>
              <p:nvPr/>
            </p:nvCxnSpPr>
            <p:spPr>
              <a:xfrm>
                <a:off x="3276476" y="1534313"/>
                <a:ext cx="1180081" cy="104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3449294" y="-1129981"/>
                <a:ext cx="1479938" cy="423440"/>
              </a:xfrm>
              <a:prstGeom prst="rect">
                <a:avLst/>
              </a:prstGeom>
            </p:spPr>
          </p:pic>
          <p:sp>
            <p:nvSpPr>
              <p:cNvPr id="24" name="Flecha izquierda y derecha 23"/>
              <p:cNvSpPr/>
              <p:nvPr/>
            </p:nvSpPr>
            <p:spPr>
              <a:xfrm rot="16200000">
                <a:off x="10752464" y="3709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3589" y="-25739"/>
                <a:ext cx="614369" cy="6506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</p:cNvCxnSpPr>
              <p:nvPr/>
            </p:nvCxnSpPr>
            <p:spPr>
              <a:xfrm>
                <a:off x="5126259" y="4504771"/>
                <a:ext cx="0" cy="1384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5151310" y="4961362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795961" y="3815751"/>
                <a:ext cx="8367777" cy="68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8" idx="2"/>
              </p:cNvCxnSpPr>
              <p:nvPr/>
            </p:nvCxnSpPr>
            <p:spPr>
              <a:xfrm flipV="1">
                <a:off x="14869142" y="1518012"/>
                <a:ext cx="1681075" cy="1507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H="1">
                <a:off x="5121822" y="2235408"/>
                <a:ext cx="9493" cy="90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4" idx="1"/>
              </p:cNvCxnSpPr>
              <p:nvPr/>
            </p:nvCxnSpPr>
            <p:spPr>
              <a:xfrm flipV="1">
                <a:off x="5795961" y="1541071"/>
                <a:ext cx="4892300" cy="372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3398427" y="117026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5830566" y="342293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2660" y="-1195809"/>
                <a:ext cx="559735" cy="559735"/>
              </a:xfrm>
              <a:prstGeom prst="rect">
                <a:avLst/>
              </a:prstGeom>
            </p:spPr>
          </p:pic>
          <p:sp>
            <p:nvSpPr>
              <p:cNvPr id="65" name="CuadroTexto 64"/>
              <p:cNvSpPr txBox="1"/>
              <p:nvPr/>
            </p:nvSpPr>
            <p:spPr>
              <a:xfrm>
                <a:off x="10898578" y="-1198396"/>
                <a:ext cx="125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Visual </a:t>
                </a:r>
                <a:r>
                  <a:rPr lang="es-ES" sz="1600" dirty="0" err="1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recognition</a:t>
                </a:r>
                <a:endParaRPr lang="es-ES" sz="1600" dirty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10468969" y="-1557189"/>
                <a:ext cx="2050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IBM WATSON</a:t>
                </a:r>
                <a:r>
                  <a:rPr lang="es-ES" sz="1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5771193" y="1165847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5118929" y="229672"/>
                <a:ext cx="7330" cy="648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8305699" y="241901"/>
                <a:ext cx="0" cy="545426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5118929" y="213263"/>
                <a:ext cx="3186770" cy="2992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10" idx="3"/>
                <a:endCxn id="107" idx="1"/>
              </p:cNvCxnSpPr>
              <p:nvPr/>
            </p:nvCxnSpPr>
            <p:spPr>
              <a:xfrm flipV="1">
                <a:off x="5812242" y="6369098"/>
                <a:ext cx="1717015" cy="2024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4" idx="3"/>
                <a:endCxn id="7" idx="1"/>
              </p:cNvCxnSpPr>
              <p:nvPr/>
            </p:nvCxnSpPr>
            <p:spPr>
              <a:xfrm flipV="1">
                <a:off x="11963270" y="1533082"/>
                <a:ext cx="1449349" cy="79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3582682" y="-1497870"/>
                <a:ext cx="1545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5746899" y="1595663"/>
                <a:ext cx="1653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5730030" y="3829669"/>
                <a:ext cx="1780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5213195" y="2372689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" idx="2"/>
              </p:cNvCxnSpPr>
              <p:nvPr/>
            </p:nvCxnSpPr>
            <p:spPr>
              <a:xfrm flipH="1" flipV="1">
                <a:off x="14140881" y="2001082"/>
                <a:ext cx="22857" cy="180611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echa izquierda y derecha 95"/>
              <p:cNvSpPr/>
              <p:nvPr/>
            </p:nvSpPr>
            <p:spPr>
              <a:xfrm rot="16200000">
                <a:off x="13713738" y="3574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4863" y="-6414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98" name="Rectángulo redondeado 97"/>
              <p:cNvSpPr/>
              <p:nvPr/>
            </p:nvSpPr>
            <p:spPr bwMode="auto">
              <a:xfrm>
                <a:off x="13544093" y="7939856"/>
                <a:ext cx="1584361" cy="136509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9" name="Rectángulo redondeado 98"/>
              <p:cNvSpPr/>
              <p:nvPr/>
            </p:nvSpPr>
            <p:spPr>
              <a:xfrm>
                <a:off x="13544093" y="5946639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13852679" y="8060085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Flecha izquierda y derecha 100"/>
              <p:cNvSpPr/>
              <p:nvPr/>
            </p:nvSpPr>
            <p:spPr>
              <a:xfrm rot="16200000">
                <a:off x="13772544" y="7297696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1383" y="8488090"/>
                <a:ext cx="566319" cy="568158"/>
              </a:xfrm>
              <a:prstGeom prst="rect">
                <a:avLst/>
              </a:prstGeom>
            </p:spPr>
          </p:pic>
          <p:pic>
            <p:nvPicPr>
              <p:cNvPr id="104" name="Imagen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443" y="8488090"/>
                <a:ext cx="678982" cy="624663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9086861" y="6407849"/>
                <a:ext cx="16014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07" name="Decisión 106"/>
              <p:cNvSpPr/>
              <p:nvPr/>
            </p:nvSpPr>
            <p:spPr>
              <a:xfrm>
                <a:off x="7529257" y="5649483"/>
                <a:ext cx="1552885" cy="143923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</a:t>
                </a:r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&lt; = 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3</a:t>
                </a:r>
                <a:endParaRPr lang="es-E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09" name="Conector recto de flecha 108"/>
              <p:cNvCxnSpPr>
                <a:stCxn id="107" idx="3"/>
                <a:endCxn id="99" idx="1"/>
              </p:cNvCxnSpPr>
              <p:nvPr/>
            </p:nvCxnSpPr>
            <p:spPr>
              <a:xfrm>
                <a:off x="9082142" y="6369098"/>
                <a:ext cx="4461951" cy="387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de flecha 147"/>
              <p:cNvCxnSpPr/>
              <p:nvPr/>
            </p:nvCxnSpPr>
            <p:spPr>
              <a:xfrm flipH="1" flipV="1">
                <a:off x="14174197" y="3807197"/>
                <a:ext cx="45421" cy="216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CuadroTexto 169"/>
              <p:cNvSpPr txBox="1"/>
              <p:nvPr/>
            </p:nvSpPr>
            <p:spPr>
              <a:xfrm>
                <a:off x="8348434" y="5197039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9157373" y="600583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" name="Rectángulo redondeado 1"/>
            <p:cNvSpPr/>
            <p:nvPr/>
          </p:nvSpPr>
          <p:spPr>
            <a:xfrm>
              <a:off x="596285" y="-155605"/>
              <a:ext cx="9355322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071989" y="676495"/>
              <a:ext cx="5607646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462681" y="207423"/>
              <a:ext cx="175759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null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191825" y="7079339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624</Words>
  <Application>Microsoft Office PowerPoint</Application>
  <PresentationFormat>Panorámica</PresentationFormat>
  <Paragraphs>353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97</cp:revision>
  <dcterms:created xsi:type="dcterms:W3CDTF">2017-10-16T08:08:10Z</dcterms:created>
  <dcterms:modified xsi:type="dcterms:W3CDTF">2017-12-27T13:31:51Z</dcterms:modified>
</cp:coreProperties>
</file>