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FF330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/>
          <p:cNvGrpSpPr/>
          <p:nvPr/>
        </p:nvGrpSpPr>
        <p:grpSpPr>
          <a:xfrm>
            <a:off x="-4290260" y="-1698458"/>
            <a:ext cx="24822149" cy="12687299"/>
            <a:chOff x="-4362450" y="-1866900"/>
            <a:chExt cx="24822149" cy="12687299"/>
          </a:xfrm>
        </p:grpSpPr>
        <p:sp>
          <p:nvSpPr>
            <p:cNvPr id="269" name="Rectángulo 268"/>
            <p:cNvSpPr/>
            <p:nvPr/>
          </p:nvSpPr>
          <p:spPr>
            <a:xfrm>
              <a:off x="-4362450" y="-1866900"/>
              <a:ext cx="24822149" cy="1268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4368243" y="8366352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3893854" y="-345145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2053530" y="-48935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3123122" y="-276898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3223910" y="2073700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607201" y="8138709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2812927" y="338492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301101" y="33472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4081545" y="324031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 flipH="1">
              <a:off x="4466420" y="946342"/>
              <a:ext cx="10058" cy="112735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829834" y="334722"/>
              <a:ext cx="3815681" cy="225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5674805" y="2865981"/>
              <a:ext cx="2988309" cy="1441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72" idx="0"/>
            </p:cNvCxnSpPr>
            <p:nvPr/>
          </p:nvCxnSpPr>
          <p:spPr>
            <a:xfrm>
              <a:off x="4466420" y="3453337"/>
              <a:ext cx="25475" cy="24098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>
              <a:off x="5708930" y="2763519"/>
              <a:ext cx="2601341" cy="4961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4490316" y="5201095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00485" y="2365248"/>
              <a:ext cx="58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459090" y="-91676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2649644" y="-879925"/>
              <a:ext cx="14310" cy="95182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2667201" y="-892118"/>
              <a:ext cx="1791889" cy="121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2610386" y="865435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4278138" y="-32554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74330" y="2825794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867093" y="43547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3757246" y="5863185"/>
              <a:ext cx="1469297" cy="145500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4245963" y="6073141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 flipH="1">
              <a:off x="4475731" y="7318185"/>
              <a:ext cx="16164" cy="82052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>
              <a:off x="5226543" y="6590685"/>
              <a:ext cx="9019420" cy="2392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5267356" y="61989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534756" y="738728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8310271" y="197955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4988259" y="3407993"/>
              <a:ext cx="20309" cy="26651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8803898" y="4871996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11058213" y="2813129"/>
              <a:ext cx="3243500" cy="6726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764317" y="3993393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>
              <a:stCxn id="93" idx="2"/>
              <a:endCxn id="134" idx="0"/>
            </p:cNvCxnSpPr>
            <p:nvPr/>
          </p:nvCxnSpPr>
          <p:spPr>
            <a:xfrm flipH="1">
              <a:off x="9672428" y="3646707"/>
              <a:ext cx="11814" cy="12252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1121788" y="2385520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4301713" y="2352792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86422" y="38742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4464587" y="1604381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7808" y="1183485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4615701" y="854056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1011" y="8969324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1372" y="9022551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5258710" y="6627277"/>
              <a:ext cx="1892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=TRUE</a:t>
              </a: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4554730" y="1389923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318696" y="-2160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5963376" y="-2495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1046598" y="2887577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8307064" y="5385761"/>
              <a:ext cx="496834" cy="138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endCxn id="93" idx="1"/>
            </p:cNvCxnSpPr>
            <p:nvPr/>
          </p:nvCxnSpPr>
          <p:spPr>
            <a:xfrm flipV="1">
              <a:off x="8307064" y="2813129"/>
              <a:ext cx="3207" cy="258646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6200000">
              <a:off x="14550160" y="7703006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4072927" y="-14659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63114" y="236198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2400972" y="-1122641"/>
              <a:ext cx="15306018" cy="10805821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-1967887" y="9280326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>
              <a:endCxn id="93" idx="0"/>
            </p:cNvCxnSpPr>
            <p:nvPr/>
          </p:nvCxnSpPr>
          <p:spPr>
            <a:xfrm>
              <a:off x="9672428" y="387420"/>
              <a:ext cx="11814" cy="15921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3317000" y="1893874"/>
              <a:ext cx="4703247" cy="5966689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5495711" y="7468062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5635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$IMAGE_RECIPE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5156" t="15278" r="1250" b="10139"/>
          <a:stretch/>
        </p:blipFill>
        <p:spPr>
          <a:xfrm>
            <a:off x="3200400" y="118274"/>
            <a:ext cx="3581400" cy="63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724</Words>
  <Application>Microsoft Office PowerPoint</Application>
  <PresentationFormat>Panorámica</PresentationFormat>
  <Paragraphs>399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114</cp:revision>
  <dcterms:created xsi:type="dcterms:W3CDTF">2017-10-16T08:08:10Z</dcterms:created>
  <dcterms:modified xsi:type="dcterms:W3CDTF">2017-12-28T14:51:35Z</dcterms:modified>
</cp:coreProperties>
</file>