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4" r:id="rId3"/>
    <p:sldId id="286" r:id="rId4"/>
    <p:sldId id="281" r:id="rId5"/>
    <p:sldId id="291" r:id="rId6"/>
    <p:sldId id="275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40F0"/>
    <a:srgbClr val="46DACC"/>
    <a:srgbClr val="FF3300"/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 snapToGrid="0">
      <p:cViewPr>
        <p:scale>
          <a:sx n="30" d="100"/>
          <a:sy n="30" d="100"/>
        </p:scale>
        <p:origin x="246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1138989" y="320842"/>
            <a:ext cx="9954128" cy="6801854"/>
            <a:chOff x="1138989" y="320842"/>
            <a:chExt cx="9954128" cy="6801854"/>
          </a:xfrm>
        </p:grpSpPr>
        <p:grpSp>
          <p:nvGrpSpPr>
            <p:cNvPr id="21" name="Grupo 20"/>
            <p:cNvGrpSpPr/>
            <p:nvPr/>
          </p:nvGrpSpPr>
          <p:grpSpPr>
            <a:xfrm>
              <a:off x="1138989" y="320842"/>
              <a:ext cx="9954128" cy="6801854"/>
              <a:chOff x="1138989" y="320842"/>
              <a:chExt cx="9954128" cy="6801854"/>
            </a:xfrm>
          </p:grpSpPr>
          <p:sp>
            <p:nvSpPr>
              <p:cNvPr id="3" name="Decisión 2"/>
              <p:cNvSpPr/>
              <p:nvPr/>
            </p:nvSpPr>
            <p:spPr>
              <a:xfrm>
                <a:off x="1843622" y="1913021"/>
                <a:ext cx="545157" cy="45680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Llamada rectangular redondeada 3"/>
              <p:cNvSpPr/>
              <p:nvPr/>
            </p:nvSpPr>
            <p:spPr>
              <a:xfrm>
                <a:off x="1904703" y="1178685"/>
                <a:ext cx="386530" cy="23756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442" y="4399391"/>
                <a:ext cx="342636" cy="342636"/>
              </a:xfrm>
              <a:prstGeom prst="rect">
                <a:avLst/>
              </a:prstGeom>
            </p:spPr>
          </p:pic>
          <p:sp>
            <p:nvSpPr>
              <p:cNvPr id="7" name="Rectángulo redondeado 6"/>
              <p:cNvSpPr/>
              <p:nvPr/>
            </p:nvSpPr>
            <p:spPr>
              <a:xfrm>
                <a:off x="1894029" y="2855582"/>
                <a:ext cx="479884" cy="31769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1997442" y="503295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endParaRPr lang="es-E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" name="Conector recto de flecha 8"/>
              <p:cNvCxnSpPr/>
              <p:nvPr/>
            </p:nvCxnSpPr>
            <p:spPr>
              <a:xfrm>
                <a:off x="1843622" y="752823"/>
                <a:ext cx="484777" cy="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uadroTexto 10"/>
              <p:cNvSpPr txBox="1"/>
              <p:nvPr/>
            </p:nvSpPr>
            <p:spPr>
              <a:xfrm>
                <a:off x="2626673" y="550419"/>
                <a:ext cx="8092856" cy="6324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Dirección del flujo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Solicitud de información adicional por parte del </a:t>
                </a:r>
                <a:r>
                  <a:rPr lang="es-ES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chatbot</a:t>
                </a: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Evaluación de condiciones sobre intenciones, entidades o variables de entorno</a:t>
                </a: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Acciones por parte de la aplicación orquestadora: consultas de base datos, peticiones</a:t>
                </a: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al servicio recetas Food2Fork o al servicio reconocimiento de imágenes IBM Watson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Respuesta que se proporcionará al usuario (no se espera input del usuario)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Entrada del usuario requerida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Variable de contexto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Intención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Entidad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1997442" y="5716068"/>
                <a:ext cx="3593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#</a:t>
                </a:r>
                <a:endParaRPr lang="es-E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" name="CuadroTexto 12"/>
              <p:cNvSpPr txBox="1"/>
              <p:nvPr/>
            </p:nvSpPr>
            <p:spPr>
              <a:xfrm>
                <a:off x="1914085" y="6352007"/>
                <a:ext cx="505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@</a:t>
                </a:r>
                <a:endParaRPr lang="es-E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0" name="Recortar rectángulo de esquina sencilla 19"/>
              <p:cNvSpPr/>
              <p:nvPr/>
            </p:nvSpPr>
            <p:spPr>
              <a:xfrm>
                <a:off x="1138989" y="320842"/>
                <a:ext cx="9954128" cy="6801854"/>
              </a:xfrm>
              <a:prstGeom prst="snip1Rect">
                <a:avLst>
                  <a:gd name="adj" fmla="val 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3" name="Rectángulo 22"/>
            <p:cNvSpPr/>
            <p:nvPr/>
          </p:nvSpPr>
          <p:spPr>
            <a:xfrm>
              <a:off x="1931579" y="3562226"/>
              <a:ext cx="457200" cy="369332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s-E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Llamada con línea 2 (sin borde) 23"/>
            <p:cNvSpPr/>
            <p:nvPr/>
          </p:nvSpPr>
          <p:spPr>
            <a:xfrm>
              <a:off x="1931579" y="2236325"/>
              <a:ext cx="914400" cy="612648"/>
            </a:xfrm>
            <a:prstGeom prst="callout2">
              <a:avLst>
                <a:gd name="adj1" fmla="val 241023"/>
                <a:gd name="adj2" fmla="val -1843"/>
                <a:gd name="adj3" fmla="val 242395"/>
                <a:gd name="adj4" fmla="val -24361"/>
                <a:gd name="adj5" fmla="val 294835"/>
                <a:gd name="adj6" fmla="val -3365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9478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/>
          <p:cNvGrpSpPr/>
          <p:nvPr/>
        </p:nvGrpSpPr>
        <p:grpSpPr>
          <a:xfrm>
            <a:off x="-2337543" y="-1366780"/>
            <a:ext cx="20203974" cy="8032275"/>
            <a:chOff x="-2337543" y="-1366780"/>
            <a:chExt cx="20203974" cy="8032275"/>
          </a:xfrm>
        </p:grpSpPr>
        <p:grpSp>
          <p:nvGrpSpPr>
            <p:cNvPr id="59" name="Grupo 58"/>
            <p:cNvGrpSpPr/>
            <p:nvPr/>
          </p:nvGrpSpPr>
          <p:grpSpPr>
            <a:xfrm>
              <a:off x="-2337543" y="-1366780"/>
              <a:ext cx="20203974" cy="8032275"/>
              <a:chOff x="-2337543" y="-1366780"/>
              <a:chExt cx="20203974" cy="8032275"/>
            </a:xfrm>
          </p:grpSpPr>
          <p:grpSp>
            <p:nvGrpSpPr>
              <p:cNvPr id="3" name="Grupo 2"/>
              <p:cNvGrpSpPr/>
              <p:nvPr/>
            </p:nvGrpSpPr>
            <p:grpSpPr>
              <a:xfrm>
                <a:off x="-2337543" y="-1085851"/>
                <a:ext cx="18219227" cy="7751346"/>
                <a:chOff x="-1245677" y="-1031669"/>
                <a:chExt cx="18219227" cy="7751346"/>
              </a:xfrm>
            </p:grpSpPr>
            <p:grpSp>
              <p:nvGrpSpPr>
                <p:cNvPr id="96" name="Grupo 95"/>
                <p:cNvGrpSpPr/>
                <p:nvPr/>
              </p:nvGrpSpPr>
              <p:grpSpPr>
                <a:xfrm>
                  <a:off x="-1245677" y="-1031669"/>
                  <a:ext cx="18219227" cy="7751346"/>
                  <a:chOff x="-1338297" y="-903332"/>
                  <a:chExt cx="18219227" cy="7751346"/>
                </a:xfrm>
              </p:grpSpPr>
              <p:grpSp>
                <p:nvGrpSpPr>
                  <p:cNvPr id="97" name="Grupo 96"/>
                  <p:cNvGrpSpPr/>
                  <p:nvPr/>
                </p:nvGrpSpPr>
                <p:grpSpPr>
                  <a:xfrm>
                    <a:off x="-1338297" y="-903332"/>
                    <a:ext cx="18219227" cy="7751346"/>
                    <a:chOff x="-1338297" y="-903332"/>
                    <a:chExt cx="18219227" cy="7751346"/>
                  </a:xfrm>
                </p:grpSpPr>
                <p:grpSp>
                  <p:nvGrpSpPr>
                    <p:cNvPr id="89" name="Grupo 88"/>
                    <p:cNvGrpSpPr/>
                    <p:nvPr/>
                  </p:nvGrpSpPr>
                  <p:grpSpPr>
                    <a:xfrm>
                      <a:off x="-1338297" y="1724085"/>
                      <a:ext cx="11687612" cy="1581874"/>
                      <a:chOff x="-1338297" y="1724085"/>
                      <a:chExt cx="11687612" cy="1581874"/>
                    </a:xfrm>
                  </p:grpSpPr>
                  <p:sp>
                    <p:nvSpPr>
                      <p:cNvPr id="5" name="Decisión 4"/>
                      <p:cNvSpPr/>
                      <p:nvPr/>
                    </p:nvSpPr>
                    <p:spPr>
                      <a:xfrm>
                        <a:off x="813597" y="1724085"/>
                        <a:ext cx="2205200" cy="1581874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#NEGATIVE_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REACTION</a:t>
                        </a:r>
                        <a:endParaRPr lang="es-E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13" name="Conector recto de flecha 12"/>
                      <p:cNvCxnSpPr>
                        <a:stCxn id="26" idx="6"/>
                        <a:endCxn id="5" idx="1"/>
                      </p:cNvCxnSpPr>
                      <p:nvPr/>
                    </p:nvCxnSpPr>
                    <p:spPr>
                      <a:xfrm>
                        <a:off x="-78297" y="2515022"/>
                        <a:ext cx="89189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Conector recto de flecha 14"/>
                      <p:cNvCxnSpPr>
                        <a:stCxn id="5" idx="3"/>
                        <a:endCxn id="24" idx="1"/>
                      </p:cNvCxnSpPr>
                      <p:nvPr/>
                    </p:nvCxnSpPr>
                    <p:spPr>
                      <a:xfrm flipV="1">
                        <a:off x="3018797" y="2490494"/>
                        <a:ext cx="2453636" cy="2452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2" name="CuadroTexto 121"/>
                      <p:cNvSpPr txBox="1"/>
                      <p:nvPr/>
                    </p:nvSpPr>
                    <p:spPr>
                      <a:xfrm>
                        <a:off x="3018797" y="2071917"/>
                        <a:ext cx="4756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b="1" dirty="0" smtClean="0">
                            <a:solidFill>
                              <a:srgbClr val="FF3300"/>
                            </a:solidFill>
                            <a:latin typeface="+mj-lt"/>
                            <a:cs typeface="Aharoni" panose="02010803020104030203" pitchFamily="2" charset="-79"/>
                          </a:rPr>
                          <a:t>Yes</a:t>
                        </a:r>
                        <a:endParaRPr lang="es-ES" b="1" dirty="0">
                          <a:solidFill>
                            <a:srgbClr val="FF3300"/>
                          </a:solidFill>
                          <a:latin typeface="+mj-lt"/>
                          <a:cs typeface="Aharoni" panose="02010803020104030203" pitchFamily="2" charset="-79"/>
                        </a:endParaRPr>
                      </a:p>
                    </p:txBody>
                  </p:sp>
                  <p:sp>
                    <p:nvSpPr>
                      <p:cNvPr id="24" name="Decisión 23"/>
                      <p:cNvSpPr/>
                      <p:nvPr/>
                    </p:nvSpPr>
                    <p:spPr>
                      <a:xfrm>
                        <a:off x="5472433" y="1770157"/>
                        <a:ext cx="2222223" cy="1440673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$INSULT_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COUNTER 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&gt;= 3</a:t>
                        </a:r>
                      </a:p>
                    </p:txBody>
                  </p:sp>
                  <p:sp>
                    <p:nvSpPr>
                      <p:cNvPr id="26" name="Elipse 25"/>
                      <p:cNvSpPr/>
                      <p:nvPr/>
                    </p:nvSpPr>
                    <p:spPr>
                      <a:xfrm>
                        <a:off x="-1338297" y="2011022"/>
                        <a:ext cx="1260000" cy="1008000"/>
                      </a:xfrm>
                      <a:prstGeom prst="ellipse">
                        <a:avLst/>
                      </a:prstGeom>
                      <a:noFill/>
                      <a:ln w="76200">
                        <a:solidFill>
                          <a:srgbClr val="46DA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START</a:t>
                        </a:r>
                        <a:endParaRPr lang="es-E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36" name="Conector recto de flecha 35"/>
                      <p:cNvCxnSpPr>
                        <a:stCxn id="24" idx="3"/>
                        <a:endCxn id="44" idx="1"/>
                      </p:cNvCxnSpPr>
                      <p:nvPr/>
                    </p:nvCxnSpPr>
                    <p:spPr>
                      <a:xfrm flipV="1">
                        <a:off x="7694656" y="2445260"/>
                        <a:ext cx="2654659" cy="45234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3" name="CuadroTexto 92"/>
                    <p:cNvSpPr txBox="1"/>
                    <p:nvPr/>
                  </p:nvSpPr>
                  <p:spPr>
                    <a:xfrm>
                      <a:off x="813597" y="-762240"/>
                      <a:ext cx="30392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Rounded MT Bold" panose="020F0704030504030204" pitchFamily="34" charset="0"/>
                          <a:cs typeface="Aharoni" panose="02010803020104030203" pitchFamily="2" charset="-79"/>
                        </a:rPr>
                        <a:t>WATSON CONVERSATION</a:t>
                      </a:r>
                      <a:endParaRPr lang="es-E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Rounded MT Bold" panose="020F0704030504030204" pitchFamily="34" charset="0"/>
                        <a:cs typeface="Aharoni" panose="02010803020104030203" pitchFamily="2" charset="-79"/>
                      </a:endParaRPr>
                    </a:p>
                  </p:txBody>
                </p:sp>
                <p:sp>
                  <p:nvSpPr>
                    <p:cNvPr id="98" name="Rectángulo redondeado 97"/>
                    <p:cNvSpPr/>
                    <p:nvPr/>
                  </p:nvSpPr>
                  <p:spPr>
                    <a:xfrm>
                      <a:off x="446796" y="-903332"/>
                      <a:ext cx="16434134" cy="7751346"/>
                    </a:xfrm>
                    <a:prstGeom prst="roundRect">
                      <a:avLst>
                        <a:gd name="adj" fmla="val 3452"/>
                      </a:avLst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44" name="Rectángulo redondeado 43"/>
                  <p:cNvSpPr/>
                  <p:nvPr/>
                </p:nvSpPr>
                <p:spPr>
                  <a:xfrm>
                    <a:off x="10349315" y="1892032"/>
                    <a:ext cx="1435155" cy="1106456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#BYE</a:t>
                    </a:r>
                    <a:endParaRPr lang="es-E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</p:grpSp>
            <p:sp>
              <p:nvSpPr>
                <p:cNvPr id="42" name="CuadroTexto 41"/>
                <p:cNvSpPr txBox="1"/>
                <p:nvPr/>
              </p:nvSpPr>
              <p:spPr>
                <a:xfrm>
                  <a:off x="3148946" y="2386685"/>
                  <a:ext cx="16913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0" name="CuadroTexto 69"/>
                <p:cNvSpPr txBox="1"/>
                <p:nvPr/>
              </p:nvSpPr>
              <p:spPr>
                <a:xfrm>
                  <a:off x="7800961" y="2413271"/>
                  <a:ext cx="1691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3" name="CuadroTexto 72"/>
                <p:cNvSpPr txBox="1"/>
                <p:nvPr/>
              </p:nvSpPr>
              <p:spPr>
                <a:xfrm>
                  <a:off x="7787276" y="1997091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cxnSp>
            <p:nvCxnSpPr>
              <p:cNvPr id="27" name="Conector recto de flecha 26"/>
              <p:cNvCxnSpPr>
                <a:stCxn id="24" idx="2"/>
              </p:cNvCxnSpPr>
              <p:nvPr/>
            </p:nvCxnSpPr>
            <p:spPr>
              <a:xfrm>
                <a:off x="5584299" y="3028311"/>
                <a:ext cx="46086" cy="302131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/>
              <p:cNvSpPr txBox="1"/>
              <p:nvPr/>
            </p:nvSpPr>
            <p:spPr>
              <a:xfrm>
                <a:off x="5675519" y="3115677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6606431" y="1754730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1" name="Conector recto de flecha 30"/>
              <p:cNvCxnSpPr>
                <a:stCxn id="44" idx="3"/>
                <a:endCxn id="30" idx="2"/>
              </p:cNvCxnSpPr>
              <p:nvPr/>
            </p:nvCxnSpPr>
            <p:spPr>
              <a:xfrm flipV="1">
                <a:off x="10785224" y="2258730"/>
                <a:ext cx="5821207" cy="4011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ángulo 18"/>
              <p:cNvSpPr/>
              <p:nvPr/>
            </p:nvSpPr>
            <p:spPr>
              <a:xfrm>
                <a:off x="7404731" y="3985183"/>
                <a:ext cx="4713620" cy="120032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(secuencial)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hurting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feelings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very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hard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with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broken_heart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:”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stop! I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just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try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:“</a:t>
                </a:r>
              </a:p>
            </p:txBody>
          </p:sp>
          <p:sp>
            <p:nvSpPr>
              <p:cNvPr id="34" name="Llamada con línea 2 (sin borde) 33"/>
              <p:cNvSpPr/>
              <p:nvPr/>
            </p:nvSpPr>
            <p:spPr>
              <a:xfrm>
                <a:off x="4543185" y="-1366780"/>
                <a:ext cx="914400" cy="612648"/>
              </a:xfrm>
              <a:prstGeom prst="callout2">
                <a:avLst>
                  <a:gd name="adj1" fmla="val 830318"/>
                  <a:gd name="adj2" fmla="val 114584"/>
                  <a:gd name="adj3" fmla="val 976462"/>
                  <a:gd name="adj4" fmla="val 266665"/>
                  <a:gd name="adj5" fmla="val 976928"/>
                  <a:gd name="adj6" fmla="val 309582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Llamada con línea 2 (sin borde) 49"/>
              <p:cNvSpPr/>
              <p:nvPr/>
            </p:nvSpPr>
            <p:spPr>
              <a:xfrm>
                <a:off x="8532836" y="3096273"/>
                <a:ext cx="914400" cy="612648"/>
              </a:xfrm>
              <a:prstGeom prst="callout2">
                <a:avLst>
                  <a:gd name="adj1" fmla="val -571688"/>
                  <a:gd name="adj2" fmla="val -65941"/>
                  <a:gd name="adj3" fmla="val -570573"/>
                  <a:gd name="adj4" fmla="val -95066"/>
                  <a:gd name="adj5" fmla="val -128497"/>
                  <a:gd name="adj6" fmla="val -13165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7920260" y="-625509"/>
                <a:ext cx="6262099" cy="369332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“I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will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allow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more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offensive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comments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rage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anger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:boom:”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11734800" y="316973"/>
                <a:ext cx="3864584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(aleatorio)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 I hope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been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helpful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nice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:wave:"</a:t>
                </a:r>
              </a:p>
            </p:txBody>
          </p:sp>
          <p:sp>
            <p:nvSpPr>
              <p:cNvPr id="54" name="Llamada con línea 2 (sin borde) 53"/>
              <p:cNvSpPr/>
              <p:nvPr/>
            </p:nvSpPr>
            <p:spPr>
              <a:xfrm>
                <a:off x="11734800" y="-775482"/>
                <a:ext cx="914400" cy="612648"/>
              </a:xfrm>
              <a:prstGeom prst="callout2">
                <a:avLst>
                  <a:gd name="adj1" fmla="val 256643"/>
                  <a:gd name="adj2" fmla="val 2808"/>
                  <a:gd name="adj3" fmla="val 258015"/>
                  <a:gd name="adj4" fmla="val -33663"/>
                  <a:gd name="adj5" fmla="val 498072"/>
                  <a:gd name="adj6" fmla="val -6958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71" name="Conector recto de flecha 70"/>
            <p:cNvCxnSpPr/>
            <p:nvPr/>
          </p:nvCxnSpPr>
          <p:spPr>
            <a:xfrm flipV="1">
              <a:off x="5603348" y="6006157"/>
              <a:ext cx="9200183" cy="43466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/>
            <p:nvPr/>
          </p:nvCxnSpPr>
          <p:spPr>
            <a:xfrm flipV="1">
              <a:off x="14803531" y="2254960"/>
              <a:ext cx="238" cy="3764263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036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3513221" y="-2899313"/>
            <a:ext cx="19488064" cy="10252613"/>
            <a:chOff x="-3513221" y="-2899313"/>
            <a:chExt cx="19488064" cy="10252613"/>
          </a:xfrm>
        </p:grpSpPr>
        <p:grpSp>
          <p:nvGrpSpPr>
            <p:cNvPr id="130" name="Grupo 129"/>
            <p:cNvGrpSpPr/>
            <p:nvPr/>
          </p:nvGrpSpPr>
          <p:grpSpPr>
            <a:xfrm>
              <a:off x="-3513221" y="-2791326"/>
              <a:ext cx="19467095" cy="10144626"/>
              <a:chOff x="-3513221" y="-2791326"/>
              <a:chExt cx="19467095" cy="10144626"/>
            </a:xfrm>
          </p:grpSpPr>
          <p:grpSp>
            <p:nvGrpSpPr>
              <p:cNvPr id="116" name="Grupo 115"/>
              <p:cNvGrpSpPr/>
              <p:nvPr/>
            </p:nvGrpSpPr>
            <p:grpSpPr>
              <a:xfrm>
                <a:off x="-3513221" y="-2791326"/>
                <a:ext cx="19467095" cy="10144626"/>
                <a:chOff x="-3513221" y="-2791326"/>
                <a:chExt cx="19467095" cy="10144626"/>
              </a:xfrm>
            </p:grpSpPr>
            <p:sp>
              <p:nvSpPr>
                <p:cNvPr id="27" name="Rectángulo 26"/>
                <p:cNvSpPr/>
                <p:nvPr/>
              </p:nvSpPr>
              <p:spPr>
                <a:xfrm>
                  <a:off x="-3513221" y="-2791326"/>
                  <a:ext cx="19467095" cy="10144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-1265076" y="1700270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#NEEDED_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8952525" y="-332100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 </a:t>
                  </a:r>
                </a:p>
                <a:p>
                  <a:pPr algn="ctr"/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DATABASE SUMMARY</a:t>
                  </a:r>
                </a:p>
              </p:txBody>
            </p:sp>
            <p:cxnSp>
              <p:nvCxnSpPr>
                <p:cNvPr id="13" name="Conector recto de flecha 12"/>
                <p:cNvCxnSpPr>
                  <a:stCxn id="26" idx="6"/>
                  <a:endCxn id="5" idx="1"/>
                </p:cNvCxnSpPr>
                <p:nvPr/>
              </p:nvCxnSpPr>
              <p:spPr>
                <a:xfrm flipV="1">
                  <a:off x="-2017103" y="2491207"/>
                  <a:ext cx="752027" cy="49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30" idx="1"/>
                </p:cNvCxnSpPr>
                <p:nvPr/>
              </p:nvCxnSpPr>
              <p:spPr>
                <a:xfrm>
                  <a:off x="940124" y="2491207"/>
                  <a:ext cx="2628522" cy="23815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44" idx="3"/>
                </p:cNvCxnSpPr>
                <p:nvPr/>
              </p:nvCxnSpPr>
              <p:spPr>
                <a:xfrm>
                  <a:off x="7771895" y="5090366"/>
                  <a:ext cx="3501733" cy="933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adroTexto 121"/>
                <p:cNvSpPr txBox="1"/>
                <p:nvPr/>
              </p:nvSpPr>
              <p:spPr>
                <a:xfrm>
                  <a:off x="946967" y="2131704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8" name="Rectángulo redondeado 67"/>
                <p:cNvSpPr/>
                <p:nvPr/>
              </p:nvSpPr>
              <p:spPr bwMode="auto">
                <a:xfrm>
                  <a:off x="8952525" y="-2547019"/>
                  <a:ext cx="1379397" cy="130446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rgbClr val="00B05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9" name="CuadroTexto 68"/>
                <p:cNvSpPr txBox="1"/>
                <p:nvPr/>
              </p:nvSpPr>
              <p:spPr>
                <a:xfrm>
                  <a:off x="9251374" y="-2432343"/>
                  <a:ext cx="838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Flecha izquierda y derecha 70"/>
                <p:cNvSpPr/>
                <p:nvPr/>
              </p:nvSpPr>
              <p:spPr>
                <a:xfrm rot="16200000">
                  <a:off x="9280456" y="-906882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8030" y="-1965189"/>
                  <a:ext cx="444124" cy="445566"/>
                </a:xfrm>
                <a:prstGeom prst="rect">
                  <a:avLst/>
                </a:prstGeom>
              </p:spPr>
            </p:pic>
            <p:pic>
              <p:nvPicPr>
                <p:cNvPr id="74" name="Imagen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9582" y="-1990982"/>
                  <a:ext cx="586509" cy="539588"/>
                </a:xfrm>
                <a:prstGeom prst="rect">
                  <a:avLst/>
                </a:prstGeom>
              </p:spPr>
            </p:pic>
            <p:sp>
              <p:nvSpPr>
                <p:cNvPr id="18" name="CuadroTexto 17"/>
                <p:cNvSpPr txBox="1"/>
                <p:nvPr/>
              </p:nvSpPr>
              <p:spPr>
                <a:xfrm>
                  <a:off x="929313" y="2593501"/>
                  <a:ext cx="1584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</a:p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Summary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=False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4" name="Decisión 23"/>
                <p:cNvSpPr/>
                <p:nvPr/>
              </p:nvSpPr>
              <p:spPr>
                <a:xfrm>
                  <a:off x="5712541" y="1771364"/>
                  <a:ext cx="2222223" cy="1440673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@RESPONSE_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TYPES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-3277103" y="1987700"/>
                  <a:ext cx="1260000" cy="1008000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3260244" y="1966578"/>
                  <a:ext cx="1260000" cy="1008823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END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36" name="Conector recto de flecha 35"/>
                <p:cNvCxnSpPr>
                  <a:stCxn id="24" idx="2"/>
                  <a:endCxn id="44" idx="0"/>
                </p:cNvCxnSpPr>
                <p:nvPr/>
              </p:nvCxnSpPr>
              <p:spPr>
                <a:xfrm>
                  <a:off x="6823653" y="3212037"/>
                  <a:ext cx="0" cy="113495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uadroTexto 36"/>
                <p:cNvSpPr txBox="1"/>
                <p:nvPr/>
              </p:nvSpPr>
              <p:spPr>
                <a:xfrm>
                  <a:off x="6931077" y="3321311"/>
                  <a:ext cx="10555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" name="CuadroTexto 37"/>
                <p:cNvSpPr txBox="1"/>
                <p:nvPr/>
              </p:nvSpPr>
              <p:spPr>
                <a:xfrm>
                  <a:off x="6355040" y="1378743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9" name="Conector recto de flecha 38"/>
                <p:cNvCxnSpPr>
                  <a:stCxn id="24" idx="3"/>
                  <a:endCxn id="77" idx="1"/>
                </p:cNvCxnSpPr>
                <p:nvPr/>
              </p:nvCxnSpPr>
              <p:spPr>
                <a:xfrm flipV="1">
                  <a:off x="7934764" y="2491208"/>
                  <a:ext cx="2742048" cy="49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>
                  <a:stCxn id="7" idx="3"/>
                </p:cNvCxnSpPr>
                <p:nvPr/>
              </p:nvCxnSpPr>
              <p:spPr>
                <a:xfrm flipV="1">
                  <a:off x="10392525" y="188204"/>
                  <a:ext cx="3443215" cy="1969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ángulo redondeado 91"/>
                <p:cNvSpPr/>
                <p:nvPr/>
              </p:nvSpPr>
              <p:spPr>
                <a:xfrm>
                  <a:off x="-1612232" y="-802159"/>
                  <a:ext cx="14076949" cy="1804437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3" name="CuadroTexto 92"/>
                <p:cNvSpPr txBox="1"/>
                <p:nvPr/>
              </p:nvSpPr>
              <p:spPr>
                <a:xfrm>
                  <a:off x="-1293089" y="6100379"/>
                  <a:ext cx="30392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98" name="Rectángulo redondeado 97"/>
                <p:cNvSpPr/>
                <p:nvPr/>
              </p:nvSpPr>
              <p:spPr>
                <a:xfrm>
                  <a:off x="-1612232" y="1279632"/>
                  <a:ext cx="14076949" cy="5377842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9" name="CuadroTexto 98"/>
                <p:cNvSpPr txBox="1"/>
                <p:nvPr/>
              </p:nvSpPr>
              <p:spPr>
                <a:xfrm>
                  <a:off x="-1265076" y="-603844"/>
                  <a:ext cx="29831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ORCHESTRATION ENGINE</a:t>
                  </a:r>
                  <a:endParaRPr lang="es-E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4" name="Conector recto de flecha 33"/>
                <p:cNvCxnSpPr/>
                <p:nvPr/>
              </p:nvCxnSpPr>
              <p:spPr>
                <a:xfrm flipH="1" flipV="1">
                  <a:off x="2812129" y="2501036"/>
                  <a:ext cx="4490" cy="258932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de flecha 39"/>
                <p:cNvCxnSpPr>
                  <a:stCxn id="44" idx="1"/>
                </p:cNvCxnSpPr>
                <p:nvPr/>
              </p:nvCxnSpPr>
              <p:spPr>
                <a:xfrm flipH="1">
                  <a:off x="2812129" y="5090366"/>
                  <a:ext cx="3063281" cy="933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 flipH="1" flipV="1">
                  <a:off x="6823653" y="205947"/>
                  <a:ext cx="7030" cy="156541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Decisión 43"/>
                <p:cNvSpPr/>
                <p:nvPr/>
              </p:nvSpPr>
              <p:spPr>
                <a:xfrm>
                  <a:off x="5875410" y="4346993"/>
                  <a:ext cx="1896485" cy="1486745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FIRST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TIME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6" name="CuadroTexto 55"/>
                <p:cNvSpPr txBox="1"/>
                <p:nvPr/>
              </p:nvSpPr>
              <p:spPr>
                <a:xfrm>
                  <a:off x="7850178" y="2060626"/>
                  <a:ext cx="1524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Uncertain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86" name="CuadroTexto 85"/>
                <p:cNvSpPr txBox="1"/>
                <p:nvPr/>
              </p:nvSpPr>
              <p:spPr>
                <a:xfrm>
                  <a:off x="5357828" y="466927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87" name="CuadroTexto 86"/>
                <p:cNvSpPr txBox="1"/>
                <p:nvPr/>
              </p:nvSpPr>
              <p:spPr>
                <a:xfrm>
                  <a:off x="7735912" y="4705793"/>
                  <a:ext cx="5014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91" name="Conector recto de flecha 90"/>
                <p:cNvCxnSpPr>
                  <a:endCxn id="77" idx="2"/>
                </p:cNvCxnSpPr>
                <p:nvPr/>
              </p:nvCxnSpPr>
              <p:spPr>
                <a:xfrm flipV="1">
                  <a:off x="11273628" y="2824951"/>
                  <a:ext cx="1" cy="225017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CuadroTexto 99"/>
                <p:cNvSpPr txBox="1"/>
                <p:nvPr/>
              </p:nvSpPr>
              <p:spPr>
                <a:xfrm>
                  <a:off x="4951240" y="5186210"/>
                  <a:ext cx="11372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=1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70" name="Conector recto de flecha 69"/>
                <p:cNvCxnSpPr>
                  <a:stCxn id="77" idx="3"/>
                  <a:endCxn id="28" idx="2"/>
                </p:cNvCxnSpPr>
                <p:nvPr/>
              </p:nvCxnSpPr>
              <p:spPr>
                <a:xfrm flipV="1">
                  <a:off x="11870445" y="2470990"/>
                  <a:ext cx="1389799" cy="2021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ector recto de flecha 74"/>
                <p:cNvCxnSpPr>
                  <a:endCxn id="7" idx="1"/>
                </p:cNvCxnSpPr>
                <p:nvPr/>
              </p:nvCxnSpPr>
              <p:spPr>
                <a:xfrm flipV="1">
                  <a:off x="6830683" y="207900"/>
                  <a:ext cx="2121842" cy="569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ector recto de flecha 45"/>
                <p:cNvCxnSpPr>
                  <a:stCxn id="30" idx="3"/>
                  <a:endCxn id="24" idx="1"/>
                </p:cNvCxnSpPr>
                <p:nvPr/>
              </p:nvCxnSpPr>
              <p:spPr>
                <a:xfrm flipV="1">
                  <a:off x="4741961" y="2491701"/>
                  <a:ext cx="970580" cy="23321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lamada rectangular redondeada 29"/>
                <p:cNvSpPr/>
                <p:nvPr/>
              </p:nvSpPr>
              <p:spPr>
                <a:xfrm>
                  <a:off x="3568646" y="2169595"/>
                  <a:ext cx="1173315" cy="690853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SUMMARY</a:t>
                  </a:r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?</a:t>
                  </a:r>
                </a:p>
                <a:p>
                  <a:pPr algn="ctr"/>
                  <a:endParaRPr lang="es-ES" dirty="0"/>
                </a:p>
              </p:txBody>
            </p:sp>
            <p:sp>
              <p:nvSpPr>
                <p:cNvPr id="77" name="Llamada rectangular redondeada 76"/>
                <p:cNvSpPr/>
                <p:nvPr/>
              </p:nvSpPr>
              <p:spPr>
                <a:xfrm>
                  <a:off x="10676812" y="2157464"/>
                  <a:ext cx="1193633" cy="667487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ANYTHING ELSE?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cxnSp>
              <p:nvCxnSpPr>
                <p:cNvPr id="103" name="Conector recto de flecha 102"/>
                <p:cNvCxnSpPr/>
                <p:nvPr/>
              </p:nvCxnSpPr>
              <p:spPr>
                <a:xfrm>
                  <a:off x="13835740" y="172963"/>
                  <a:ext cx="0" cy="181473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5" name="Imagen 114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0834" y="2083572"/>
                  <a:ext cx="342636" cy="342636"/>
                </a:xfrm>
                <a:prstGeom prst="rect">
                  <a:avLst/>
                </a:prstGeom>
              </p:spPr>
            </p:pic>
            <p:pic>
              <p:nvPicPr>
                <p:cNvPr id="118" name="Imagen 117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63755" y="2073974"/>
                  <a:ext cx="342636" cy="342636"/>
                </a:xfrm>
                <a:prstGeom prst="rect">
                  <a:avLst/>
                </a:prstGeom>
              </p:spPr>
            </p:pic>
          </p:grpSp>
          <p:sp>
            <p:nvSpPr>
              <p:cNvPr id="127" name="CuadroTexto 126"/>
              <p:cNvSpPr txBox="1"/>
              <p:nvPr/>
            </p:nvSpPr>
            <p:spPr>
              <a:xfrm>
                <a:off x="6823652" y="1404874"/>
                <a:ext cx="15374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Summary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29" name="CuadroTexto 128"/>
              <p:cNvSpPr txBox="1"/>
              <p:nvPr/>
            </p:nvSpPr>
            <p:spPr>
              <a:xfrm>
                <a:off x="7727656" y="5173015"/>
                <a:ext cx="11372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counter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=0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31" name="Rectángulo 130"/>
            <p:cNvSpPr/>
            <p:nvPr/>
          </p:nvSpPr>
          <p:spPr>
            <a:xfrm>
              <a:off x="11736826" y="-2078708"/>
              <a:ext cx="4238017" cy="204671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“There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&lt;total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total,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already expired and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products will expire soon. </a:t>
              </a:r>
              <a:endPara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Already expired: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 expire: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(Throw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 the expired foods. Consider using the foods to expire as soon as possible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.)”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" name="Llamada con línea 2 (sin borde) 131"/>
            <p:cNvSpPr/>
            <p:nvPr/>
          </p:nvSpPr>
          <p:spPr>
            <a:xfrm>
              <a:off x="11715857" y="-2899313"/>
              <a:ext cx="914400" cy="612648"/>
            </a:xfrm>
            <a:prstGeom prst="callout2">
              <a:avLst>
                <a:gd name="adj1" fmla="val 256643"/>
                <a:gd name="adj2" fmla="val 2808"/>
                <a:gd name="adj3" fmla="val 258015"/>
                <a:gd name="adj4" fmla="val -33663"/>
                <a:gd name="adj5" fmla="val 505480"/>
                <a:gd name="adj6" fmla="val -767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4943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684422" y="-1604212"/>
            <a:ext cx="20791572" cy="10919661"/>
            <a:chOff x="-1684422" y="-1604212"/>
            <a:chExt cx="20791572" cy="10919661"/>
          </a:xfrm>
        </p:grpSpPr>
        <p:grpSp>
          <p:nvGrpSpPr>
            <p:cNvPr id="97" name="Grupo 96"/>
            <p:cNvGrpSpPr/>
            <p:nvPr/>
          </p:nvGrpSpPr>
          <p:grpSpPr>
            <a:xfrm>
              <a:off x="-1684422" y="-1604212"/>
              <a:ext cx="20791572" cy="10919661"/>
              <a:chOff x="-1684422" y="-1652338"/>
              <a:chExt cx="20791572" cy="10919661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-1684422" y="-1652338"/>
                <a:ext cx="20791572" cy="10919661"/>
                <a:chOff x="-1684422" y="-1652338"/>
                <a:chExt cx="20791572" cy="10919661"/>
              </a:xfrm>
            </p:grpSpPr>
            <p:sp>
              <p:nvSpPr>
                <p:cNvPr id="82" name="Rectángulo 81"/>
                <p:cNvSpPr/>
                <p:nvPr/>
              </p:nvSpPr>
              <p:spPr>
                <a:xfrm>
                  <a:off x="-1684422" y="-1652338"/>
                  <a:ext cx="20791572" cy="109196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753688" y="1760086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#AVAILABLE_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0614049" y="1951525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INFORMATION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10614049" y="6048605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DATABASE </a:t>
                  </a:r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</a:t>
                  </a:r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UMMARY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26" idx="6"/>
                  <a:endCxn id="5" idx="1"/>
                </p:cNvCxnSpPr>
                <p:nvPr/>
              </p:nvCxnSpPr>
              <p:spPr>
                <a:xfrm>
                  <a:off x="-144547" y="2551023"/>
                  <a:ext cx="898235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24" idx="1"/>
                </p:cNvCxnSpPr>
                <p:nvPr/>
              </p:nvCxnSpPr>
              <p:spPr>
                <a:xfrm flipV="1">
                  <a:off x="2958888" y="2506076"/>
                  <a:ext cx="2783370" cy="44947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7" idx="3"/>
                  <a:endCxn id="28" idx="2"/>
                </p:cNvCxnSpPr>
                <p:nvPr/>
              </p:nvCxnSpPr>
              <p:spPr>
                <a:xfrm>
                  <a:off x="12054049" y="2491525"/>
                  <a:ext cx="1759088" cy="1496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adroTexto 121"/>
                <p:cNvSpPr txBox="1"/>
                <p:nvPr/>
              </p:nvSpPr>
              <p:spPr>
                <a:xfrm>
                  <a:off x="2993830" y="2139980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8" name="Rectángulo redondeado 67"/>
                <p:cNvSpPr/>
                <p:nvPr/>
              </p:nvSpPr>
              <p:spPr bwMode="auto">
                <a:xfrm>
                  <a:off x="10644350" y="3919994"/>
                  <a:ext cx="1379397" cy="130446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rgbClr val="00B05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9" name="CuadroTexto 68"/>
                <p:cNvSpPr txBox="1"/>
                <p:nvPr/>
              </p:nvSpPr>
              <p:spPr>
                <a:xfrm>
                  <a:off x="10958440" y="4036768"/>
                  <a:ext cx="838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Flecha izquierda y derecha 70"/>
                <p:cNvSpPr/>
                <p:nvPr/>
              </p:nvSpPr>
              <p:spPr>
                <a:xfrm rot="16200000">
                  <a:off x="10958645" y="3397888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5096" y="4503922"/>
                  <a:ext cx="444124" cy="445566"/>
                </a:xfrm>
                <a:prstGeom prst="rect">
                  <a:avLst/>
                </a:prstGeom>
              </p:spPr>
            </p:pic>
            <p:pic>
              <p:nvPicPr>
                <p:cNvPr id="74" name="Imagen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96648" y="4478129"/>
                  <a:ext cx="586509" cy="539588"/>
                </a:xfrm>
                <a:prstGeom prst="rect">
                  <a:avLst/>
                </a:prstGeom>
              </p:spPr>
            </p:pic>
            <p:sp>
              <p:nvSpPr>
                <p:cNvPr id="18" name="CuadroTexto 17"/>
                <p:cNvSpPr txBox="1"/>
                <p:nvPr/>
              </p:nvSpPr>
              <p:spPr>
                <a:xfrm>
                  <a:off x="2908383" y="2587851"/>
                  <a:ext cx="17618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4" name="Decisión 23"/>
                <p:cNvSpPr/>
                <p:nvPr/>
              </p:nvSpPr>
              <p:spPr>
                <a:xfrm>
                  <a:off x="5742258" y="1683051"/>
                  <a:ext cx="2444407" cy="1646050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@INGREDIENTS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-1404547" y="2047023"/>
                  <a:ext cx="1260000" cy="1008000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3813137" y="2002076"/>
                  <a:ext cx="1260000" cy="1008823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END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36" name="Conector recto de flecha 35"/>
                <p:cNvCxnSpPr>
                  <a:stCxn id="24" idx="3"/>
                  <a:endCxn id="7" idx="1"/>
                </p:cNvCxnSpPr>
                <p:nvPr/>
              </p:nvCxnSpPr>
              <p:spPr>
                <a:xfrm flipV="1">
                  <a:off x="8186665" y="2491525"/>
                  <a:ext cx="2427384" cy="1455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uadroTexto 36"/>
                <p:cNvSpPr txBox="1"/>
                <p:nvPr/>
              </p:nvSpPr>
              <p:spPr>
                <a:xfrm>
                  <a:off x="8186665" y="2116100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" name="CuadroTexto 37"/>
                <p:cNvSpPr txBox="1"/>
                <p:nvPr/>
              </p:nvSpPr>
              <p:spPr>
                <a:xfrm>
                  <a:off x="6986002" y="3600134"/>
                  <a:ext cx="676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9" name="Conector recto de flecha 38"/>
                <p:cNvCxnSpPr>
                  <a:stCxn id="24" idx="2"/>
                </p:cNvCxnSpPr>
                <p:nvPr/>
              </p:nvCxnSpPr>
              <p:spPr>
                <a:xfrm>
                  <a:off x="6964462" y="3329101"/>
                  <a:ext cx="21540" cy="325950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CuadroTexto 50"/>
                <p:cNvSpPr txBox="1"/>
                <p:nvPr/>
              </p:nvSpPr>
              <p:spPr>
                <a:xfrm>
                  <a:off x="8169642" y="2548179"/>
                  <a:ext cx="12119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53" name="Conector recto de flecha 52"/>
                <p:cNvCxnSpPr>
                  <a:stCxn id="10" idx="3"/>
                </p:cNvCxnSpPr>
                <p:nvPr/>
              </p:nvCxnSpPr>
              <p:spPr>
                <a:xfrm>
                  <a:off x="12054049" y="6588605"/>
                  <a:ext cx="2434774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>
                  <a:endCxn id="10" idx="1"/>
                </p:cNvCxnSpPr>
                <p:nvPr/>
              </p:nvCxnSpPr>
              <p:spPr>
                <a:xfrm>
                  <a:off x="6986002" y="6588605"/>
                  <a:ext cx="3628047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 flipV="1">
                  <a:off x="14488823" y="3055023"/>
                  <a:ext cx="0" cy="353358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lecha izquierda y derecha 89"/>
                <p:cNvSpPr/>
                <p:nvPr/>
              </p:nvSpPr>
              <p:spPr>
                <a:xfrm rot="16200000">
                  <a:off x="10974048" y="5556894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92" name="Rectángulo redondeado 91"/>
              <p:cNvSpPr/>
              <p:nvPr/>
            </p:nvSpPr>
            <p:spPr>
              <a:xfrm>
                <a:off x="400980" y="1395663"/>
                <a:ext cx="8980660" cy="6673516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CuadroTexto 92"/>
              <p:cNvSpPr txBox="1"/>
              <p:nvPr/>
            </p:nvSpPr>
            <p:spPr>
              <a:xfrm>
                <a:off x="400979" y="7671338"/>
                <a:ext cx="89022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WATSON CONVERSATION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98" name="Rectángulo redondeado 97"/>
              <p:cNvSpPr/>
              <p:nvPr/>
            </p:nvSpPr>
            <p:spPr>
              <a:xfrm>
                <a:off x="9683507" y="1395662"/>
                <a:ext cx="3584103" cy="6673517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CuadroTexto 98"/>
              <p:cNvSpPr txBox="1"/>
              <p:nvPr/>
            </p:nvSpPr>
            <p:spPr>
              <a:xfrm>
                <a:off x="9683506" y="7742394"/>
                <a:ext cx="35841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ORCHESTRATION ENGINE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45" name="Rectángulo 44"/>
            <p:cNvSpPr/>
            <p:nvPr/>
          </p:nvSpPr>
          <p:spPr>
            <a:xfrm>
              <a:off x="1957788" y="263054"/>
              <a:ext cx="5323531" cy="30777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a second, I'm going to check if you have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&lt;$ingredients&gt;”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Llamada con línea 2 (sin borde) 45"/>
            <p:cNvSpPr/>
            <p:nvPr/>
          </p:nvSpPr>
          <p:spPr>
            <a:xfrm>
              <a:off x="10284804" y="-552768"/>
              <a:ext cx="914400" cy="612648"/>
            </a:xfrm>
            <a:prstGeom prst="callout2">
              <a:avLst>
                <a:gd name="adj1" fmla="val 160168"/>
                <a:gd name="adj2" fmla="val -330141"/>
                <a:gd name="adj3" fmla="val 160395"/>
                <a:gd name="adj4" fmla="val -286734"/>
                <a:gd name="adj5" fmla="val 501142"/>
                <a:gd name="adj6" fmla="val -115972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12918331" y="-1220803"/>
              <a:ext cx="4725757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1] El ingrediente está presente y no está caducado</a:t>
              </a:r>
            </a:p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&lt;cantidad&gt;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grams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of &lt;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ingrediente&gt;,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expiration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date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is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caducidad&gt;.'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Llamada con línea 2 (sin borde) 48"/>
            <p:cNvSpPr/>
            <p:nvPr/>
          </p:nvSpPr>
          <p:spPr>
            <a:xfrm>
              <a:off x="13339791" y="-622080"/>
              <a:ext cx="914400" cy="612648"/>
            </a:xfrm>
            <a:prstGeom prst="callout2">
              <a:avLst>
                <a:gd name="adj1" fmla="val -70012"/>
                <a:gd name="adj2" fmla="val -44999"/>
                <a:gd name="adj3" fmla="val -68642"/>
                <a:gd name="adj4" fmla="val -81469"/>
                <a:gd name="adj5" fmla="val 510227"/>
                <a:gd name="adj6" fmla="val -116081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2918331" y="-414519"/>
              <a:ext cx="4741018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2] El ingrediente está presente pero está caducado </a:t>
              </a:r>
            </a:p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expired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de caducidad&gt;.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Throw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it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12918331" y="435124"/>
              <a:ext cx="4741018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3] El ingrediente no está presente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'There are no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left at home, write it down on the shopping list.'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14488823" y="6974019"/>
              <a:ext cx="4238017" cy="204671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“There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&lt;total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total,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already expired and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products will expire soon. </a:t>
              </a:r>
              <a:endPara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(Already expired: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(To expire: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(Throw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 the expired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foods.) (Consider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using the foods to expire as soon as possible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.)”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Llamada con línea 2 (sin borde) 55"/>
            <p:cNvSpPr/>
            <p:nvPr/>
          </p:nvSpPr>
          <p:spPr>
            <a:xfrm>
              <a:off x="14645289" y="3646975"/>
              <a:ext cx="914400" cy="612648"/>
            </a:xfrm>
            <a:prstGeom prst="callout2">
              <a:avLst>
                <a:gd name="adj1" fmla="val 737820"/>
                <a:gd name="adj2" fmla="val -15103"/>
                <a:gd name="adj3" fmla="val 739191"/>
                <a:gd name="adj4" fmla="val -73962"/>
                <a:gd name="adj5" fmla="val 483203"/>
                <a:gd name="adj6" fmla="val -1229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2557670" y="5950500"/>
              <a:ext cx="3394233" cy="30777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get a ingredients summary for you”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Llamada con línea 2 (sin borde) 106"/>
            <p:cNvSpPr/>
            <p:nvPr/>
          </p:nvSpPr>
          <p:spPr>
            <a:xfrm>
              <a:off x="9377874" y="7364230"/>
              <a:ext cx="914400" cy="612648"/>
            </a:xfrm>
            <a:prstGeom prst="callout2">
              <a:avLst>
                <a:gd name="adj1" fmla="val -209857"/>
                <a:gd name="adj2" fmla="val -369724"/>
                <a:gd name="adj3" fmla="val -212739"/>
                <a:gd name="adj4" fmla="val -342984"/>
                <a:gd name="adj5" fmla="val -487663"/>
                <a:gd name="adj6" fmla="val -26388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1325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upo 242"/>
          <p:cNvGrpSpPr/>
          <p:nvPr/>
        </p:nvGrpSpPr>
        <p:grpSpPr>
          <a:xfrm>
            <a:off x="-3946358" y="-4331368"/>
            <a:ext cx="27884044" cy="16221307"/>
            <a:chOff x="-3946358" y="-4331368"/>
            <a:chExt cx="27884044" cy="16221307"/>
          </a:xfrm>
        </p:grpSpPr>
        <p:grpSp>
          <p:nvGrpSpPr>
            <p:cNvPr id="345" name="Grupo 344"/>
            <p:cNvGrpSpPr/>
            <p:nvPr/>
          </p:nvGrpSpPr>
          <p:grpSpPr>
            <a:xfrm>
              <a:off x="-3946358" y="-4331368"/>
              <a:ext cx="27884044" cy="16221307"/>
              <a:chOff x="-4475748" y="-4331368"/>
              <a:chExt cx="27884044" cy="16221307"/>
            </a:xfrm>
          </p:grpSpPr>
          <p:sp>
            <p:nvSpPr>
              <p:cNvPr id="344" name="Rectángulo 343"/>
              <p:cNvSpPr/>
              <p:nvPr/>
            </p:nvSpPr>
            <p:spPr>
              <a:xfrm>
                <a:off x="-4475748" y="-4331368"/>
                <a:ext cx="27884044" cy="16106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300" name="Grupo 299"/>
              <p:cNvGrpSpPr/>
              <p:nvPr/>
            </p:nvGrpSpPr>
            <p:grpSpPr>
              <a:xfrm>
                <a:off x="-4161258" y="-3903739"/>
                <a:ext cx="26567335" cy="15793678"/>
                <a:chOff x="-4161258" y="-3903739"/>
                <a:chExt cx="26567335" cy="15793678"/>
              </a:xfrm>
            </p:grpSpPr>
            <p:sp>
              <p:nvSpPr>
                <p:cNvPr id="51" name="Nube 50"/>
                <p:cNvSpPr/>
                <p:nvPr/>
              </p:nvSpPr>
              <p:spPr>
                <a:xfrm>
                  <a:off x="13890579" y="-1892370"/>
                  <a:ext cx="2628000" cy="1692000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Nube 66"/>
                <p:cNvSpPr/>
                <p:nvPr/>
              </p:nvSpPr>
              <p:spPr>
                <a:xfrm>
                  <a:off x="8827705" y="-1917228"/>
                  <a:ext cx="2628000" cy="1692000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redondeado 3"/>
                <p:cNvSpPr/>
                <p:nvPr/>
              </p:nvSpPr>
              <p:spPr>
                <a:xfrm>
                  <a:off x="9732015" y="1029709"/>
                  <a:ext cx="1723689" cy="1018512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IMAGE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RECOGNITIO</a:t>
                  </a:r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-1843637" y="731698"/>
                  <a:ext cx="2566261" cy="1585288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#GET_RECIPE</a:t>
                  </a:r>
                  <a:endParaRPr lang="es-E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" name="Decisión 5"/>
                <p:cNvSpPr/>
                <p:nvPr/>
              </p:nvSpPr>
              <p:spPr>
                <a:xfrm>
                  <a:off x="4329584" y="3078604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</a:t>
                  </a: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4651309" y="1033388"/>
                  <a:ext cx="1456523" cy="93774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SEARCH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RECIPE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" name="Decisión 8"/>
                <p:cNvSpPr/>
                <p:nvPr/>
              </p:nvSpPr>
              <p:spPr>
                <a:xfrm>
                  <a:off x="4246894" y="817919"/>
                  <a:ext cx="1568439" cy="1367767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$IMAGE_RECIPE</a:t>
                  </a:r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-4161258" y="834663"/>
                  <a:ext cx="1439638" cy="1332944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11" idx="6"/>
                  <a:endCxn id="5" idx="1"/>
                </p:cNvCxnSpPr>
                <p:nvPr/>
              </p:nvCxnSpPr>
              <p:spPr>
                <a:xfrm>
                  <a:off x="-2721620" y="1501135"/>
                  <a:ext cx="877983" cy="2320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9" idx="1"/>
                </p:cNvCxnSpPr>
                <p:nvPr/>
              </p:nvCxnSpPr>
              <p:spPr>
                <a:xfrm flipV="1">
                  <a:off x="722624" y="1501803"/>
                  <a:ext cx="3524270" cy="2253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Imagen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610" b="22166"/>
                <a:stretch/>
              </p:blipFill>
              <p:spPr>
                <a:xfrm>
                  <a:off x="14181000" y="-1292342"/>
                  <a:ext cx="2047158" cy="585733"/>
                </a:xfrm>
                <a:prstGeom prst="rect">
                  <a:avLst/>
                </a:prstGeom>
              </p:spPr>
            </p:pic>
            <p:sp>
              <p:nvSpPr>
                <p:cNvPr id="24" name="Flecha izquierda y derecha 23"/>
                <p:cNvSpPr/>
                <p:nvPr/>
              </p:nvSpPr>
              <p:spPr>
                <a:xfrm rot="16200000">
                  <a:off x="9762655" y="318150"/>
                  <a:ext cx="1080000" cy="180000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31" name="Imagen 3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24831" y="17035"/>
                  <a:ext cx="614369" cy="650686"/>
                </a:xfrm>
                <a:prstGeom prst="rect">
                  <a:avLst/>
                </a:prstGeom>
              </p:spPr>
            </p:pic>
            <p:cxnSp>
              <p:nvCxnSpPr>
                <p:cNvPr id="23" name="Conector recto de flecha 22"/>
                <p:cNvCxnSpPr>
                  <a:stCxn id="6" idx="2"/>
                  <a:endCxn id="69" idx="0"/>
                </p:cNvCxnSpPr>
                <p:nvPr/>
              </p:nvCxnSpPr>
              <p:spPr>
                <a:xfrm flipH="1">
                  <a:off x="4994849" y="4456645"/>
                  <a:ext cx="4437" cy="107412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/>
                <p:cNvSpPr txBox="1"/>
                <p:nvPr/>
              </p:nvSpPr>
              <p:spPr>
                <a:xfrm>
                  <a:off x="5042021" y="4915301"/>
                  <a:ext cx="17320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2" name="Conector recto de flecha 31"/>
                <p:cNvCxnSpPr>
                  <a:stCxn id="6" idx="3"/>
                </p:cNvCxnSpPr>
                <p:nvPr/>
              </p:nvCxnSpPr>
              <p:spPr>
                <a:xfrm>
                  <a:off x="5668988" y="3767625"/>
                  <a:ext cx="9698262" cy="696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7" idx="3"/>
                  <a:endCxn id="116" idx="2"/>
                </p:cNvCxnSpPr>
                <p:nvPr/>
              </p:nvCxnSpPr>
              <p:spPr>
                <a:xfrm>
                  <a:off x="16107832" y="1502260"/>
                  <a:ext cx="5772266" cy="6501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de flecha 36"/>
                <p:cNvCxnSpPr/>
                <p:nvPr/>
              </p:nvCxnSpPr>
              <p:spPr>
                <a:xfrm flipH="1">
                  <a:off x="4994849" y="2187282"/>
                  <a:ext cx="9493" cy="900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>
                  <a:stCxn id="9" idx="3"/>
                  <a:endCxn id="4" idx="1"/>
                </p:cNvCxnSpPr>
                <p:nvPr/>
              </p:nvCxnSpPr>
              <p:spPr>
                <a:xfrm>
                  <a:off x="5815333" y="1501803"/>
                  <a:ext cx="3916682" cy="3716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CuadroTexto 44"/>
                <p:cNvSpPr txBox="1"/>
                <p:nvPr/>
              </p:nvSpPr>
              <p:spPr>
                <a:xfrm>
                  <a:off x="731232" y="112181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6" name="CuadroTexto 45"/>
                <p:cNvSpPr txBox="1"/>
                <p:nvPr/>
              </p:nvSpPr>
              <p:spPr>
                <a:xfrm>
                  <a:off x="5703593" y="3374807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4643" y="-1220392"/>
                  <a:ext cx="726554" cy="726554"/>
                </a:xfrm>
                <a:prstGeom prst="rect">
                  <a:avLst/>
                </a:prstGeom>
              </p:spPr>
            </p:pic>
            <p:sp>
              <p:nvSpPr>
                <p:cNvPr id="66" name="CuadroTexto 65"/>
                <p:cNvSpPr txBox="1"/>
                <p:nvPr/>
              </p:nvSpPr>
              <p:spPr>
                <a:xfrm>
                  <a:off x="9157029" y="-1564548"/>
                  <a:ext cx="23638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IBM VISUAL RECOGNITION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8" name="CuadroTexto 77"/>
                <p:cNvSpPr txBox="1"/>
                <p:nvPr/>
              </p:nvSpPr>
              <p:spPr>
                <a:xfrm>
                  <a:off x="5833835" y="1044613"/>
                  <a:ext cx="585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True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95" name="Conector recto de flecha 94"/>
                <p:cNvCxnSpPr>
                  <a:stCxn id="60" idx="0"/>
                </p:cNvCxnSpPr>
                <p:nvPr/>
              </p:nvCxnSpPr>
              <p:spPr>
                <a:xfrm flipV="1">
                  <a:off x="3008144" y="1567271"/>
                  <a:ext cx="36530" cy="574350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cto de flecha 104"/>
                <p:cNvCxnSpPr>
                  <a:endCxn id="60" idx="3"/>
                </p:cNvCxnSpPr>
                <p:nvPr/>
              </p:nvCxnSpPr>
              <p:spPr>
                <a:xfrm flipH="1">
                  <a:off x="3786723" y="7846011"/>
                  <a:ext cx="1217619" cy="459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cto de flecha 114"/>
                <p:cNvCxnSpPr>
                  <a:stCxn id="4" idx="3"/>
                  <a:endCxn id="7" idx="1"/>
                </p:cNvCxnSpPr>
                <p:nvPr/>
              </p:nvCxnSpPr>
              <p:spPr>
                <a:xfrm flipV="1">
                  <a:off x="11455704" y="1502260"/>
                  <a:ext cx="3195605" cy="3670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CuadroTexto 120"/>
                <p:cNvSpPr txBox="1"/>
                <p:nvPr/>
              </p:nvSpPr>
              <p:spPr>
                <a:xfrm>
                  <a:off x="14552032" y="-1545683"/>
                  <a:ext cx="15457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RECIPE SERVICES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1" name="CuadroTexto 130"/>
                <p:cNvSpPr txBox="1"/>
                <p:nvPr/>
              </p:nvSpPr>
              <p:spPr>
                <a:xfrm>
                  <a:off x="5767968" y="1642601"/>
                  <a:ext cx="20938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image_recipe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32" name="CuadroTexto 131"/>
                <p:cNvSpPr txBox="1"/>
                <p:nvPr/>
              </p:nvSpPr>
              <p:spPr>
                <a:xfrm>
                  <a:off x="5603057" y="3781543"/>
                  <a:ext cx="222996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dish</a:t>
                  </a:r>
                  <a:endPara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search_recipe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Tr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ue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34" name="CuadroTexto 133"/>
                <p:cNvSpPr txBox="1"/>
                <p:nvPr/>
              </p:nvSpPr>
              <p:spPr>
                <a:xfrm>
                  <a:off x="5060360" y="2364762"/>
                  <a:ext cx="1695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False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96" name="Flecha izquierda y derecha 95"/>
                <p:cNvSpPr/>
                <p:nvPr/>
              </p:nvSpPr>
              <p:spPr>
                <a:xfrm rot="16200000">
                  <a:off x="14688456" y="309261"/>
                  <a:ext cx="1080000" cy="180000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7" name="Imagen 96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91893" y="81012"/>
                  <a:ext cx="614369" cy="650686"/>
                </a:xfrm>
                <a:prstGeom prst="rect">
                  <a:avLst/>
                </a:prstGeom>
              </p:spPr>
            </p:pic>
            <p:sp>
              <p:nvSpPr>
                <p:cNvPr id="98" name="Rectángulo redondeado 97"/>
                <p:cNvSpPr/>
                <p:nvPr/>
              </p:nvSpPr>
              <p:spPr bwMode="auto">
                <a:xfrm>
                  <a:off x="9600475" y="7883391"/>
                  <a:ext cx="1584361" cy="136509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chemeClr val="bg1">
                      <a:lumMod val="50000"/>
                    </a:schemeClr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99" name="Rectángulo redondeado 98"/>
                <p:cNvSpPr/>
                <p:nvPr/>
              </p:nvSpPr>
              <p:spPr>
                <a:xfrm>
                  <a:off x="9782437" y="5670602"/>
                  <a:ext cx="1589757" cy="100374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YUM </a:t>
                  </a:r>
                  <a:r>
                    <a:rPr lang="es-ES" sz="14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YUM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SUGEST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0" name="CuadroTexto 99"/>
                <p:cNvSpPr txBox="1"/>
                <p:nvPr/>
              </p:nvSpPr>
              <p:spPr>
                <a:xfrm>
                  <a:off x="9937936" y="8003626"/>
                  <a:ext cx="12757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1" name="Flecha izquierda y derecha 100"/>
                <p:cNvSpPr/>
                <p:nvPr/>
              </p:nvSpPr>
              <p:spPr>
                <a:xfrm rot="5400000">
                  <a:off x="9943985" y="7169254"/>
                  <a:ext cx="922357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02" name="Imagen 101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36640" y="8431631"/>
                  <a:ext cx="566319" cy="568158"/>
                </a:xfrm>
                <a:prstGeom prst="rect">
                  <a:avLst/>
                </a:prstGeom>
              </p:spPr>
            </p:pic>
            <p:pic>
              <p:nvPicPr>
                <p:cNvPr id="104" name="Imagen 10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1700" y="8431631"/>
                  <a:ext cx="678982" cy="624663"/>
                </a:xfrm>
                <a:prstGeom prst="rect">
                  <a:avLst/>
                </a:prstGeom>
              </p:spPr>
            </p:pic>
            <p:sp>
              <p:nvSpPr>
                <p:cNvPr id="106" name="CuadroTexto 105"/>
                <p:cNvSpPr txBox="1"/>
                <p:nvPr/>
              </p:nvSpPr>
              <p:spPr>
                <a:xfrm>
                  <a:off x="5878002" y="6274605"/>
                  <a:ext cx="19854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yum_sugest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70" name="CuadroTexto 169"/>
                <p:cNvSpPr txBox="1"/>
                <p:nvPr/>
              </p:nvSpPr>
              <p:spPr>
                <a:xfrm>
                  <a:off x="5031114" y="7006755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71" name="CuadroTexto 170"/>
                <p:cNvSpPr txBox="1"/>
                <p:nvPr/>
              </p:nvSpPr>
              <p:spPr>
                <a:xfrm>
                  <a:off x="5966129" y="5796539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" name="Rectángulo redondeado 1"/>
                <p:cNvSpPr/>
                <p:nvPr/>
              </p:nvSpPr>
              <p:spPr>
                <a:xfrm>
                  <a:off x="-2274507" y="81011"/>
                  <a:ext cx="10619684" cy="9614577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8" name="CuadroTexto 57"/>
                <p:cNvSpPr txBox="1"/>
                <p:nvPr/>
              </p:nvSpPr>
              <p:spPr>
                <a:xfrm>
                  <a:off x="709220" y="1567271"/>
                  <a:ext cx="2282804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yum_sugest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False</a:t>
                  </a: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image_recipe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False</a:t>
                  </a: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search_recipe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False</a:t>
                  </a: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dish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 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option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 0</a:t>
                  </a:r>
                </a:p>
              </p:txBody>
            </p:sp>
            <p:sp>
              <p:nvSpPr>
                <p:cNvPr id="77" name="CuadroTexto 76"/>
                <p:cNvSpPr txBox="1"/>
                <p:nvPr/>
              </p:nvSpPr>
              <p:spPr>
                <a:xfrm>
                  <a:off x="-1900496" y="9056294"/>
                  <a:ext cx="3476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0" name="Llamada rectangular redondeada 59"/>
                <p:cNvSpPr/>
                <p:nvPr/>
              </p:nvSpPr>
              <p:spPr>
                <a:xfrm>
                  <a:off x="2229564" y="7310774"/>
                  <a:ext cx="1557159" cy="1079661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ASK FOR 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 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OR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IMAGE 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FILE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pic>
              <p:nvPicPr>
                <p:cNvPr id="68" name="Imagen 67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5720" y="6769129"/>
                  <a:ext cx="342636" cy="342636"/>
                </a:xfrm>
                <a:prstGeom prst="rect">
                  <a:avLst/>
                </a:prstGeom>
              </p:spPr>
            </p:pic>
            <p:sp>
              <p:nvSpPr>
                <p:cNvPr id="69" name="Decisión 68"/>
                <p:cNvSpPr/>
                <p:nvPr/>
              </p:nvSpPr>
              <p:spPr>
                <a:xfrm>
                  <a:off x="3979880" y="5530773"/>
                  <a:ext cx="2029937" cy="1331105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$COUNTER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&lt;  2</a:t>
                  </a:r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84" name="Conector recto de flecha 83"/>
                <p:cNvCxnSpPr>
                  <a:stCxn id="69" idx="3"/>
                </p:cNvCxnSpPr>
                <p:nvPr/>
              </p:nvCxnSpPr>
              <p:spPr>
                <a:xfrm>
                  <a:off x="6009817" y="6196326"/>
                  <a:ext cx="3840162" cy="1680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CuadroTexto 107"/>
                <p:cNvSpPr txBox="1"/>
                <p:nvPr/>
              </p:nvSpPr>
              <p:spPr>
                <a:xfrm>
                  <a:off x="3862016" y="7924968"/>
                  <a:ext cx="1256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10" name="Llamada con línea 2 (sin borde) 109"/>
                <p:cNvSpPr/>
                <p:nvPr/>
              </p:nvSpPr>
              <p:spPr>
                <a:xfrm>
                  <a:off x="10299311" y="11277291"/>
                  <a:ext cx="914400" cy="612648"/>
                </a:xfrm>
                <a:prstGeom prst="callout2">
                  <a:avLst>
                    <a:gd name="adj1" fmla="val -184760"/>
                    <a:gd name="adj2" fmla="val -354960"/>
                    <a:gd name="adj3" fmla="val -640781"/>
                    <a:gd name="adj4" fmla="val -329495"/>
                    <a:gd name="adj5" fmla="val -839041"/>
                    <a:gd name="adj6" fmla="val -245440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" name="Rectángulo 110"/>
                <p:cNvSpPr/>
                <p:nvPr/>
              </p:nvSpPr>
              <p:spPr>
                <a:xfrm>
                  <a:off x="2248520" y="10155696"/>
                  <a:ext cx="5492657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"You have not provided the dish name you want to cook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</a:t>
                  </a:r>
                </a:p>
                <a:p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I`ll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find something delicious for you, give me a second."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114" name="Conector recto de flecha 113"/>
                <p:cNvCxnSpPr>
                  <a:stCxn id="99" idx="3"/>
                  <a:endCxn id="119" idx="1"/>
                </p:cNvCxnSpPr>
                <p:nvPr/>
              </p:nvCxnSpPr>
              <p:spPr>
                <a:xfrm>
                  <a:off x="11372194" y="6172472"/>
                  <a:ext cx="3021174" cy="4751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Decisión 118"/>
                <p:cNvSpPr/>
                <p:nvPr/>
              </p:nvSpPr>
              <p:spPr>
                <a:xfrm>
                  <a:off x="14393368" y="5505620"/>
                  <a:ext cx="1909088" cy="1428740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@OPTION</a:t>
                  </a:r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3" name="Conector recto de flecha 132"/>
                <p:cNvCxnSpPr>
                  <a:stCxn id="69" idx="2"/>
                </p:cNvCxnSpPr>
                <p:nvPr/>
              </p:nvCxnSpPr>
              <p:spPr>
                <a:xfrm flipH="1">
                  <a:off x="4972050" y="6861878"/>
                  <a:ext cx="22799" cy="100577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ector recto de flecha 152"/>
                <p:cNvCxnSpPr>
                  <a:stCxn id="119" idx="0"/>
                  <a:endCxn id="7" idx="2"/>
                </p:cNvCxnSpPr>
                <p:nvPr/>
              </p:nvCxnSpPr>
              <p:spPr>
                <a:xfrm flipV="1">
                  <a:off x="15347912" y="1971132"/>
                  <a:ext cx="31659" cy="353448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onector recto de flecha 167"/>
                <p:cNvCxnSpPr>
                  <a:stCxn id="119" idx="2"/>
                  <a:endCxn id="169" idx="0"/>
                </p:cNvCxnSpPr>
                <p:nvPr/>
              </p:nvCxnSpPr>
              <p:spPr>
                <a:xfrm>
                  <a:off x="15347912" y="6934360"/>
                  <a:ext cx="19338" cy="116334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Llamada rectangular redondeada 168"/>
                <p:cNvSpPr/>
                <p:nvPr/>
              </p:nvSpPr>
              <p:spPr>
                <a:xfrm>
                  <a:off x="14788133" y="8097700"/>
                  <a:ext cx="1158234" cy="701775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OPTION?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cxnSp>
              <p:nvCxnSpPr>
                <p:cNvPr id="185" name="Conector recto de flecha 184"/>
                <p:cNvCxnSpPr>
                  <a:stCxn id="169" idx="1"/>
                </p:cNvCxnSpPr>
                <p:nvPr/>
              </p:nvCxnSpPr>
              <p:spPr>
                <a:xfrm flipH="1">
                  <a:off x="14050486" y="8448588"/>
                  <a:ext cx="737647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cto de flecha 190"/>
                <p:cNvCxnSpPr/>
                <p:nvPr/>
              </p:nvCxnSpPr>
              <p:spPr>
                <a:xfrm flipV="1">
                  <a:off x="14050433" y="6199219"/>
                  <a:ext cx="56" cy="224936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CuadroTexto 200"/>
                <p:cNvSpPr txBox="1"/>
                <p:nvPr/>
              </p:nvSpPr>
              <p:spPr>
                <a:xfrm>
                  <a:off x="15391893" y="5097976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02" name="CuadroTexto 201"/>
                <p:cNvSpPr txBox="1"/>
                <p:nvPr/>
              </p:nvSpPr>
              <p:spPr>
                <a:xfrm>
                  <a:off x="15367250" y="7101335"/>
                  <a:ext cx="17320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203" name="Imagen 202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62915" y="8589252"/>
                  <a:ext cx="342636" cy="342636"/>
                </a:xfrm>
                <a:prstGeom prst="rect">
                  <a:avLst/>
                </a:prstGeom>
              </p:spPr>
            </p:pic>
            <p:sp>
              <p:nvSpPr>
                <p:cNvPr id="244" name="Rectángulo redondeado 243"/>
                <p:cNvSpPr/>
                <p:nvPr/>
              </p:nvSpPr>
              <p:spPr>
                <a:xfrm>
                  <a:off x="13707554" y="5021594"/>
                  <a:ext cx="3620703" cy="4673995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9" name="CuadroTexto 248"/>
                <p:cNvSpPr txBox="1"/>
                <p:nvPr/>
              </p:nvSpPr>
              <p:spPr>
                <a:xfrm>
                  <a:off x="13779416" y="9179065"/>
                  <a:ext cx="3476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65" name="Llamada con línea 2 (sin borde) 264"/>
                <p:cNvSpPr/>
                <p:nvPr/>
              </p:nvSpPr>
              <p:spPr>
                <a:xfrm>
                  <a:off x="9832654" y="3648363"/>
                  <a:ext cx="914400" cy="612648"/>
                </a:xfrm>
                <a:prstGeom prst="callout2">
                  <a:avLst>
                    <a:gd name="adj1" fmla="val -363846"/>
                    <a:gd name="adj2" fmla="val -192586"/>
                    <a:gd name="adj3" fmla="val -861195"/>
                    <a:gd name="adj4" fmla="val -227125"/>
                    <a:gd name="adj5" fmla="val -861442"/>
                    <a:gd name="adj6" fmla="val -29840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8" name="Llamada con línea 2 (sin borde) 267"/>
                <p:cNvSpPr/>
                <p:nvPr/>
              </p:nvSpPr>
              <p:spPr>
                <a:xfrm>
                  <a:off x="13422536" y="-1752739"/>
                  <a:ext cx="914400" cy="612648"/>
                </a:xfrm>
                <a:prstGeom prst="callout2">
                  <a:avLst>
                    <a:gd name="adj1" fmla="val -287949"/>
                    <a:gd name="adj2" fmla="val -151759"/>
                    <a:gd name="adj3" fmla="val -288292"/>
                    <a:gd name="adj4" fmla="val -215852"/>
                    <a:gd name="adj5" fmla="val 522009"/>
                    <a:gd name="adj6" fmla="val -12660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9" name="Rectángulo 268"/>
                <p:cNvSpPr/>
                <p:nvPr/>
              </p:nvSpPr>
              <p:spPr>
                <a:xfrm>
                  <a:off x="17133447" y="2451155"/>
                  <a:ext cx="4932094" cy="132343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1] Se ha encontrado receta</a:t>
                  </a:r>
                  <a:endPara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  <a:p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“To 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cook this dish you need the following *ingredients*: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lista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ingredientes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y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candidad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cada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uno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Here, you can find the *method of cooking*: 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&lt;enlace al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detalle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la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receta</a:t>
                  </a:r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&gt;”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0" name="Llamada con línea 2 (sin borde) 269"/>
                <p:cNvSpPr/>
                <p:nvPr/>
              </p:nvSpPr>
              <p:spPr>
                <a:xfrm>
                  <a:off x="21491677" y="-1602190"/>
                  <a:ext cx="914400" cy="612648"/>
                </a:xfrm>
                <a:prstGeom prst="callout2">
                  <a:avLst>
                    <a:gd name="adj1" fmla="val 721727"/>
                    <a:gd name="adj2" fmla="val -476566"/>
                    <a:gd name="adj3" fmla="val 703421"/>
                    <a:gd name="adj4" fmla="val -539160"/>
                    <a:gd name="adj5" fmla="val 501880"/>
                    <a:gd name="adj6" fmla="val -53954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3" name="Llamada con línea 2 (sin borde) 272"/>
                <p:cNvSpPr/>
                <p:nvPr/>
              </p:nvSpPr>
              <p:spPr>
                <a:xfrm>
                  <a:off x="15279316" y="11162682"/>
                  <a:ext cx="914400" cy="612648"/>
                </a:xfrm>
                <a:prstGeom prst="callout2">
                  <a:avLst>
                    <a:gd name="adj1" fmla="val -184970"/>
                    <a:gd name="adj2" fmla="val -350261"/>
                    <a:gd name="adj3" fmla="val -737173"/>
                    <a:gd name="adj4" fmla="val -310746"/>
                    <a:gd name="adj5" fmla="val -819777"/>
                    <a:gd name="adj6" fmla="val -27792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4" name="Rectángulo 273"/>
                <p:cNvSpPr/>
                <p:nvPr/>
              </p:nvSpPr>
              <p:spPr>
                <a:xfrm>
                  <a:off x="8753300" y="10030807"/>
                  <a:ext cx="5535163" cy="923330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"I have found the following recipes for you: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 6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opciones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platos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para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cocinar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Please, provide a valid option from 1 to 6"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5" name="Rectángulo 274"/>
                <p:cNvSpPr/>
                <p:nvPr/>
              </p:nvSpPr>
              <p:spPr>
                <a:xfrm>
                  <a:off x="17125216" y="3894548"/>
                  <a:ext cx="4910066" cy="830997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sz="1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] No se ha encontrado receta</a:t>
                  </a:r>
                  <a:endPara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  <a:p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“: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disappointed: Sorry, no recipes found for your request. Please, try a new </a:t>
                  </a:r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search”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6" name="Rectángulo 275"/>
                <p:cNvSpPr/>
                <p:nvPr/>
              </p:nvSpPr>
              <p:spPr>
                <a:xfrm>
                  <a:off x="12062061" y="-3903739"/>
                  <a:ext cx="1007440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1] Se ha reconocido comida en la imagen</a:t>
                  </a:r>
                  <a:endPara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'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Uhm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... :yum: :yum: :yum: This looks really good. I think (score: &lt;score&gt;) it is... *&lt;comida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reconocida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&gt;*'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7" name="Rectángulo 276"/>
                <p:cNvSpPr/>
                <p:nvPr/>
              </p:nvSpPr>
              <p:spPr>
                <a:xfrm>
                  <a:off x="12063211" y="-3099814"/>
                  <a:ext cx="1007325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] No se ha reconocido comida en la imagen</a:t>
                  </a:r>
                  <a:endPara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Are you sure it is edible? I do not recognize food in this image. \</a:t>
                  </a:r>
                  <a:r>
                    <a:rPr lang="en-U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nPlease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 try with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another one.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98" name="Rectángulo 297"/>
                <p:cNvSpPr/>
                <p:nvPr/>
              </p:nvSpPr>
              <p:spPr>
                <a:xfrm>
                  <a:off x="1576481" y="-2026065"/>
                  <a:ext cx="548949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1] El formato de la imagen es correcto</a:t>
                  </a:r>
                  <a:endPara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"Please, give me a second... :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hourglass_flowing_sand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:"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99" name="Rectángulo 298"/>
                <p:cNvSpPr/>
                <p:nvPr/>
              </p:nvSpPr>
              <p:spPr>
                <a:xfrm>
                  <a:off x="1576481" y="-1270979"/>
                  <a:ext cx="548949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2] Formato de imagen incorrecto</a:t>
                  </a:r>
                  <a:endPara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"'The file extension is not valid. Try with JPG or PNG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.'"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16" name="Elipse 115"/>
            <p:cNvSpPr/>
            <p:nvPr/>
          </p:nvSpPr>
          <p:spPr>
            <a:xfrm>
              <a:off x="22409488" y="900799"/>
              <a:ext cx="1439638" cy="1332944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END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0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adroTexto 348"/>
          <p:cNvSpPr txBox="1"/>
          <p:nvPr/>
        </p:nvSpPr>
        <p:spPr>
          <a:xfrm>
            <a:off x="-4640059" y="-45760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V3</a:t>
            </a:r>
            <a:endParaRPr lang="es-ES" sz="16600" b="1" dirty="0">
              <a:solidFill>
                <a:srgbClr val="FF0000"/>
              </a:solidFill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-5801989" y="-1581689"/>
            <a:ext cx="23700122" cy="13846706"/>
            <a:chOff x="-5705737" y="-1597731"/>
            <a:chExt cx="23700122" cy="13846706"/>
          </a:xfrm>
        </p:grpSpPr>
        <p:sp>
          <p:nvSpPr>
            <p:cNvPr id="269" name="Rectángulo 268"/>
            <p:cNvSpPr/>
            <p:nvPr/>
          </p:nvSpPr>
          <p:spPr>
            <a:xfrm>
              <a:off x="-5705737" y="-1597731"/>
              <a:ext cx="23700122" cy="13846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Rectángulo redondeado 265"/>
            <p:cNvSpPr/>
            <p:nvPr/>
          </p:nvSpPr>
          <p:spPr bwMode="auto">
            <a:xfrm>
              <a:off x="15670301" y="6280265"/>
              <a:ext cx="1521261" cy="1454236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1" name="Nube 50"/>
            <p:cNvSpPr/>
            <p:nvPr/>
          </p:nvSpPr>
          <p:spPr>
            <a:xfrm>
              <a:off x="12608279" y="-191902"/>
              <a:ext cx="1906939" cy="1468927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Decisión 4"/>
            <p:cNvSpPr/>
            <p:nvPr/>
          </p:nvSpPr>
          <p:spPr>
            <a:xfrm>
              <a:off x="-3276740" y="61453"/>
              <a:ext cx="2354631" cy="1655693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#SUGEST_DISH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1899912" y="273910"/>
              <a:ext cx="2706712" cy="122324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</a:t>
              </a:r>
            </a:p>
          </p:txBody>
        </p:sp>
        <p:sp>
          <p:nvSpPr>
            <p:cNvPr id="9" name="Decisión 8"/>
            <p:cNvSpPr/>
            <p:nvPr/>
          </p:nvSpPr>
          <p:spPr>
            <a:xfrm>
              <a:off x="2024353" y="2508716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2433573" y="10491742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206" idx="6"/>
              <a:endCxn id="5" idx="1"/>
            </p:cNvCxnSpPr>
            <p:nvPr/>
          </p:nvCxnSpPr>
          <p:spPr>
            <a:xfrm flipV="1">
              <a:off x="-4036137" y="889300"/>
              <a:ext cx="759397" cy="189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6" idx="1"/>
            </p:cNvCxnSpPr>
            <p:nvPr/>
          </p:nvCxnSpPr>
          <p:spPr>
            <a:xfrm flipV="1">
              <a:off x="-922109" y="885530"/>
              <a:ext cx="2822021" cy="377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2795970" y="477274"/>
              <a:ext cx="1369656" cy="3918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  <a:endCxn id="9" idx="0"/>
            </p:cNvCxnSpPr>
            <p:nvPr/>
          </p:nvCxnSpPr>
          <p:spPr>
            <a:xfrm>
              <a:off x="3253268" y="1497150"/>
              <a:ext cx="13595" cy="101156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4606624" y="885530"/>
              <a:ext cx="1758585" cy="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156" idx="3"/>
              <a:endCxn id="209" idx="2"/>
            </p:cNvCxnSpPr>
            <p:nvPr/>
          </p:nvCxnSpPr>
          <p:spPr>
            <a:xfrm flipV="1">
              <a:off x="14437975" y="3198535"/>
              <a:ext cx="2055094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9" idx="2"/>
              <a:endCxn id="63" idx="0"/>
            </p:cNvCxnSpPr>
            <p:nvPr/>
          </p:nvCxnSpPr>
          <p:spPr>
            <a:xfrm>
              <a:off x="3266863" y="3888353"/>
              <a:ext cx="25540" cy="238050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93" idx="1"/>
            </p:cNvCxnSpPr>
            <p:nvPr/>
          </p:nvCxnSpPr>
          <p:spPr>
            <a:xfrm flipV="1">
              <a:off x="4509373" y="3173599"/>
              <a:ext cx="2577744" cy="249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3355248" y="4668612"/>
              <a:ext cx="1783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4534913" y="2804267"/>
              <a:ext cx="1007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3235880" y="-365953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H="1" flipV="1">
              <a:off x="1376948" y="-365953"/>
              <a:ext cx="53418" cy="113831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1392804" y="-365953"/>
              <a:ext cx="1860464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H="1" flipV="1">
              <a:off x="1430366" y="11017197"/>
              <a:ext cx="981788" cy="119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2992563" y="120689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4485064" y="3220539"/>
              <a:ext cx="1197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4643883" y="986279"/>
              <a:ext cx="1354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2" name="Decisión 71"/>
            <p:cNvSpPr/>
            <p:nvPr/>
          </p:nvSpPr>
          <p:spPr>
            <a:xfrm>
              <a:off x="2164688" y="8363914"/>
              <a:ext cx="2255429" cy="14239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@RESPONSE_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TYPE</a:t>
              </a:r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12992536" y="6480015"/>
              <a:ext cx="1525209" cy="10829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7" name="Conector recto de flecha 86"/>
            <p:cNvCxnSpPr>
              <a:stCxn id="72" idx="2"/>
              <a:endCxn id="10" idx="0"/>
            </p:cNvCxnSpPr>
            <p:nvPr/>
          </p:nvCxnSpPr>
          <p:spPr>
            <a:xfrm>
              <a:off x="3292403" y="9787888"/>
              <a:ext cx="9700" cy="70385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stCxn id="72" idx="3"/>
            </p:cNvCxnSpPr>
            <p:nvPr/>
          </p:nvCxnSpPr>
          <p:spPr>
            <a:xfrm>
              <a:off x="4420117" y="9075901"/>
              <a:ext cx="9326133" cy="6379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/>
            <p:cNvSpPr txBox="1"/>
            <p:nvPr/>
          </p:nvSpPr>
          <p:spPr>
            <a:xfrm>
              <a:off x="4643883" y="657758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3380617" y="7840090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3" name="Decisión 92"/>
            <p:cNvSpPr/>
            <p:nvPr/>
          </p:nvSpPr>
          <p:spPr>
            <a:xfrm>
              <a:off x="7087117" y="2340021"/>
              <a:ext cx="2747942" cy="1667156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96" name="Conector recto de flecha 95"/>
            <p:cNvCxnSpPr>
              <a:stCxn id="86" idx="0"/>
              <a:endCxn id="156" idx="2"/>
            </p:cNvCxnSpPr>
            <p:nvPr/>
          </p:nvCxnSpPr>
          <p:spPr>
            <a:xfrm flipH="1" flipV="1">
              <a:off x="13751429" y="3726136"/>
              <a:ext cx="3712" cy="27538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ángulo redondeado 133"/>
            <p:cNvSpPr/>
            <p:nvPr/>
          </p:nvSpPr>
          <p:spPr>
            <a:xfrm>
              <a:off x="7698721" y="4967301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5" name="Conector recto de flecha 134"/>
            <p:cNvCxnSpPr>
              <a:stCxn id="93" idx="3"/>
              <a:endCxn id="156" idx="1"/>
            </p:cNvCxnSpPr>
            <p:nvPr/>
          </p:nvCxnSpPr>
          <p:spPr>
            <a:xfrm>
              <a:off x="9835059" y="3173599"/>
              <a:ext cx="3229824" cy="2493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8505742" y="4168827"/>
              <a:ext cx="10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5" name="Conector recto de flecha 144"/>
            <p:cNvCxnSpPr/>
            <p:nvPr/>
          </p:nvCxnSpPr>
          <p:spPr>
            <a:xfrm flipV="1">
              <a:off x="6365209" y="3173599"/>
              <a:ext cx="0" cy="232130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/>
            <p:cNvSpPr txBox="1"/>
            <p:nvPr/>
          </p:nvSpPr>
          <p:spPr>
            <a:xfrm>
              <a:off x="9915508" y="2772397"/>
              <a:ext cx="922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 / 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56" name="Rectángulo redondeado 155"/>
            <p:cNvSpPr/>
            <p:nvPr/>
          </p:nvSpPr>
          <p:spPr>
            <a:xfrm>
              <a:off x="13064883" y="2670935"/>
              <a:ext cx="1373092" cy="105520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SUGGEST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-936788" y="938228"/>
              <a:ext cx="20457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46" name="Flecha izquierda y derecha 245"/>
            <p:cNvSpPr/>
            <p:nvPr/>
          </p:nvSpPr>
          <p:spPr>
            <a:xfrm rot="16200000">
              <a:off x="13050969" y="1830519"/>
              <a:ext cx="1224000" cy="258461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2233" y="1336728"/>
              <a:ext cx="614369" cy="650686"/>
            </a:xfrm>
            <a:prstGeom prst="rect">
              <a:avLst/>
            </a:prstGeom>
          </p:spPr>
        </p:pic>
        <p:sp>
          <p:nvSpPr>
            <p:cNvPr id="259" name="CuadroTexto 258"/>
            <p:cNvSpPr txBox="1"/>
            <p:nvPr/>
          </p:nvSpPr>
          <p:spPr>
            <a:xfrm>
              <a:off x="15917759" y="6454476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pic>
          <p:nvPicPr>
            <p:cNvPr id="262" name="Imagen 26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3069" y="6883237"/>
              <a:ext cx="522597" cy="524294"/>
            </a:xfrm>
            <a:prstGeom prst="rect">
              <a:avLst/>
            </a:prstGeom>
          </p:spPr>
        </p:pic>
        <p:pic>
          <p:nvPicPr>
            <p:cNvPr id="264" name="Imagen 2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3430" y="6936464"/>
              <a:ext cx="528324" cy="486058"/>
            </a:xfrm>
            <a:prstGeom prst="rect">
              <a:avLst/>
            </a:prstGeom>
          </p:spPr>
        </p:pic>
        <p:sp>
          <p:nvSpPr>
            <p:cNvPr id="281" name="CuadroTexto 280"/>
            <p:cNvSpPr txBox="1"/>
            <p:nvPr/>
          </p:nvSpPr>
          <p:spPr>
            <a:xfrm>
              <a:off x="4405228" y="9160328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7" name="CuadroTexto 296"/>
            <p:cNvSpPr txBox="1"/>
            <p:nvPr/>
          </p:nvSpPr>
          <p:spPr>
            <a:xfrm>
              <a:off x="3314179" y="1750373"/>
              <a:ext cx="17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-904514" y="529207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4740166" y="525853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9858878" y="3231698"/>
              <a:ext cx="19175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True</a:t>
              </a:r>
            </a:p>
          </p:txBody>
        </p:sp>
        <p:cxnSp>
          <p:nvCxnSpPr>
            <p:cNvPr id="146" name="Conector recto de flecha 145"/>
            <p:cNvCxnSpPr>
              <a:stCxn id="134" idx="1"/>
            </p:cNvCxnSpPr>
            <p:nvPr/>
          </p:nvCxnSpPr>
          <p:spPr>
            <a:xfrm flipH="1" flipV="1">
              <a:off x="6365209" y="5494901"/>
              <a:ext cx="1333512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/>
            <p:cNvCxnSpPr>
              <a:stCxn id="93" idx="2"/>
            </p:cNvCxnSpPr>
            <p:nvPr/>
          </p:nvCxnSpPr>
          <p:spPr>
            <a:xfrm>
              <a:off x="8461088" y="4007177"/>
              <a:ext cx="0" cy="94808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Flecha izquierda y derecha 191"/>
            <p:cNvSpPr/>
            <p:nvPr/>
          </p:nvSpPr>
          <p:spPr>
            <a:xfrm rot="10800000">
              <a:off x="14641959" y="6914643"/>
              <a:ext cx="936000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5296137" y="404214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9" name="Elipse 208"/>
            <p:cNvSpPr/>
            <p:nvPr/>
          </p:nvSpPr>
          <p:spPr>
            <a:xfrm>
              <a:off x="16493069" y="2694535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2" name="Rectángulo redondeado 211"/>
            <p:cNvSpPr/>
            <p:nvPr/>
          </p:nvSpPr>
          <p:spPr>
            <a:xfrm>
              <a:off x="-3624182" y="-882316"/>
              <a:ext cx="15384396" cy="12962021"/>
            </a:xfrm>
            <a:prstGeom prst="roundRect">
              <a:avLst>
                <a:gd name="adj" fmla="val 319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CuadroTexto 212"/>
            <p:cNvSpPr txBox="1"/>
            <p:nvPr/>
          </p:nvSpPr>
          <p:spPr>
            <a:xfrm>
              <a:off x="8571160" y="11587809"/>
              <a:ext cx="2809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320" name="Conector recto de flecha 319"/>
            <p:cNvCxnSpPr/>
            <p:nvPr/>
          </p:nvCxnSpPr>
          <p:spPr>
            <a:xfrm>
              <a:off x="6365209" y="877345"/>
              <a:ext cx="0" cy="229625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ángulo redondeado 337"/>
            <p:cNvSpPr/>
            <p:nvPr/>
          </p:nvSpPr>
          <p:spPr>
            <a:xfrm>
              <a:off x="12183721" y="1987182"/>
              <a:ext cx="3080605" cy="8241626"/>
            </a:xfrm>
            <a:prstGeom prst="roundRect">
              <a:avLst>
                <a:gd name="adj" fmla="val 936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9" name="CuadroTexto 338"/>
            <p:cNvSpPr txBox="1"/>
            <p:nvPr/>
          </p:nvSpPr>
          <p:spPr>
            <a:xfrm>
              <a:off x="12322559" y="9745713"/>
              <a:ext cx="2847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3" name="Decisión 62"/>
            <p:cNvSpPr/>
            <p:nvPr/>
          </p:nvSpPr>
          <p:spPr>
            <a:xfrm>
              <a:off x="2049893" y="6268862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FIRST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TIME</a:t>
              </a:r>
            </a:p>
          </p:txBody>
        </p:sp>
        <p:cxnSp>
          <p:nvCxnSpPr>
            <p:cNvPr id="80" name="Conector recto de flecha 79"/>
            <p:cNvCxnSpPr>
              <a:stCxn id="63" idx="2"/>
              <a:endCxn id="72" idx="0"/>
            </p:cNvCxnSpPr>
            <p:nvPr/>
          </p:nvCxnSpPr>
          <p:spPr>
            <a:xfrm>
              <a:off x="3292403" y="7648499"/>
              <a:ext cx="0" cy="71541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uadroTexto 83"/>
            <p:cNvSpPr txBox="1"/>
            <p:nvPr/>
          </p:nvSpPr>
          <p:spPr>
            <a:xfrm>
              <a:off x="3440941" y="9899601"/>
              <a:ext cx="884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Positive</a:t>
              </a:r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4380189" y="8627325"/>
              <a:ext cx="3112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Negative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Uncertain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88" name="Conector recto de flecha 87"/>
            <p:cNvCxnSpPr>
              <a:stCxn id="63" idx="3"/>
              <a:endCxn id="86" idx="1"/>
            </p:cNvCxnSpPr>
            <p:nvPr/>
          </p:nvCxnSpPr>
          <p:spPr>
            <a:xfrm>
              <a:off x="4534913" y="6958681"/>
              <a:ext cx="8457623" cy="6280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de flecha 105"/>
            <p:cNvCxnSpPr>
              <a:endCxn id="86" idx="2"/>
            </p:cNvCxnSpPr>
            <p:nvPr/>
          </p:nvCxnSpPr>
          <p:spPr>
            <a:xfrm flipV="1">
              <a:off x="13751429" y="7562957"/>
              <a:ext cx="3712" cy="159737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uadroTexto 168"/>
            <p:cNvSpPr txBox="1"/>
            <p:nvPr/>
          </p:nvSpPr>
          <p:spPr>
            <a:xfrm>
              <a:off x="4569832" y="7033248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7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6247</TotalTime>
  <Words>978</Words>
  <Application>Microsoft Office PowerPoint</Application>
  <PresentationFormat>Panorámica</PresentationFormat>
  <Paragraphs>236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Aharoni</vt:lpstr>
      <vt:lpstr>Arial</vt:lpstr>
      <vt:lpstr>Arial Rounded MT Bold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206</cp:revision>
  <dcterms:created xsi:type="dcterms:W3CDTF">2017-10-16T08:08:10Z</dcterms:created>
  <dcterms:modified xsi:type="dcterms:W3CDTF">2018-01-13T18:37:08Z</dcterms:modified>
</cp:coreProperties>
</file>