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3142" autoAdjust="0"/>
  </p:normalViewPr>
  <p:slideViewPr>
    <p:cSldViewPr snapToGrid="0">
      <p:cViewPr varScale="1">
        <p:scale>
          <a:sx n="54" d="100"/>
          <a:sy n="54" d="100"/>
        </p:scale>
        <p:origin x="1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7212B-118B-4058-9B78-0BF04C0223EB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62F7D-BBA6-4D10-862A-C27B4C70905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55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pensamos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electrodoméstricos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hogar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frigoríficos no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más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llamativos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tecnológicamente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está cambiando,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asta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poco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novedoso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podia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frigorífico por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nosotros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era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dispensar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hielo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agua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fría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 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echamos un vistazo a las últimas innovaciones de 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amsung, LG o Whirlpool, la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tendencia es diferente, las grandes marcas están apostando por la creación de frigoríficos inteligentes.</a:t>
            </a:r>
          </a:p>
          <a:p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Frigoríficos que incorporan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cámara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sensores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interior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poder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contenido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pantalla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táctil 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altavoces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veces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centro de entretenimento.  </a:t>
            </a:r>
          </a:p>
          <a:p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Ajuste temperatura mediante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configuración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alertas si la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puerta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queda aberta o si se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cortes de energia.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Sincronización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calendario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sensor de movimento, etiquetado de alimentos, comandos de voz, y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otras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más.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Samsung ha insinuado que la tecnología de inteligencia artificial jugará un gran papel en sus futuros modelos. También está trabajando con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Spotify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iHeartRadio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LiDL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Glympse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 otras empresas para crear aplicaciones y funciones diferentes para la nevera.</a:t>
            </a:r>
          </a:p>
          <a:p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Pero… ¿y si además pudiéramos hablar con nuestro frigorífico? </a:t>
            </a:r>
          </a:p>
          <a:p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y 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Liebherr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 han pensado en esto y se han unido para trabajar en “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SmartdeviceBox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que usa tecnología de reconocimiento de imágenes para detectar cuando queda poca cantidad de 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algoy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enviar una alerta.</a:t>
            </a:r>
          </a:p>
          <a:p>
            <a:endParaRPr lang="es-E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es la propuesta de este trabajo</a:t>
            </a:r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kern="120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62F7D-BBA6-4D10-862A-C27B4C7090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55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42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11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76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49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58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13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53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45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05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20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53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70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16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ndroidphoria.com/novedades/siri-himno-bulgaria-despacito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4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4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97735" y="798490"/>
            <a:ext cx="106245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err="1" smtClean="0"/>
              <a:t>Chatbots</a:t>
            </a:r>
            <a:r>
              <a:rPr lang="es-ES" dirty="0" smtClean="0"/>
              <a:t>: El bueno, el feo y el malo…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Episodio con Alexa y la música alta</a:t>
            </a:r>
          </a:p>
          <a:p>
            <a:pPr marL="285750" indent="-285750">
              <a:buFontTx/>
              <a:buChar char="-"/>
            </a:pPr>
            <a:r>
              <a:rPr lang="es-ES" dirty="0" err="1" smtClean="0"/>
              <a:t>Chatbot</a:t>
            </a:r>
            <a:r>
              <a:rPr lang="es-ES" dirty="0" smtClean="0"/>
              <a:t> racista Microsoft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Bromas a </a:t>
            </a:r>
            <a:r>
              <a:rPr lang="es-ES" dirty="0" err="1" smtClean="0"/>
              <a:t>Siri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err="1"/>
              <a:t>Siri</a:t>
            </a:r>
            <a:r>
              <a:rPr lang="es-ES" dirty="0"/>
              <a:t> confunde el Himno de Bulgaria con </a:t>
            </a:r>
            <a:r>
              <a:rPr lang="es-ES" dirty="0" smtClean="0"/>
              <a:t>Despacito</a:t>
            </a:r>
          </a:p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androidphoria.com/novedades/siri-himno-bulgaria-despacito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-  Uno de los problemas encontrados ha sido evitar que la boca se hiciera agua cuando entrenaba el servicio de </a:t>
            </a:r>
          </a:p>
          <a:p>
            <a:r>
              <a:rPr lang="es-ES" dirty="0" smtClean="0"/>
              <a:t>Reconocimiento de imágenes con fotos de comida.</a:t>
            </a:r>
          </a:p>
          <a:p>
            <a:pPr marL="285750" indent="-285750">
              <a:buFontTx/>
              <a:buChar char="-"/>
            </a:pPr>
            <a:r>
              <a:rPr lang="es-ES" dirty="0" err="1" smtClean="0"/>
              <a:t>Tips</a:t>
            </a:r>
            <a:r>
              <a:rPr lang="es-ES" dirty="0" smtClean="0"/>
              <a:t> and </a:t>
            </a:r>
            <a:r>
              <a:rPr lang="es-ES" dirty="0" err="1" smtClean="0"/>
              <a:t>tricks</a:t>
            </a:r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Futuro: ¿acabaremos saliendo de copas con los </a:t>
            </a:r>
            <a:r>
              <a:rPr lang="es-ES" dirty="0" err="1" smtClean="0"/>
              <a:t>bots</a:t>
            </a:r>
            <a:r>
              <a:rPr lang="es-ES" dirty="0" smtClean="0"/>
              <a:t>?</a:t>
            </a:r>
          </a:p>
          <a:p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5966" t="20060" r="40357" b="29850"/>
          <a:stretch/>
        </p:blipFill>
        <p:spPr>
          <a:xfrm>
            <a:off x="8040881" y="0"/>
            <a:ext cx="2585930" cy="28008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58" y="4239602"/>
            <a:ext cx="2862649" cy="16030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5" t="14379" r="54284" b="15766"/>
          <a:stretch/>
        </p:blipFill>
        <p:spPr>
          <a:xfrm>
            <a:off x="5453449" y="477794"/>
            <a:ext cx="1178010" cy="10379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98" y="4324221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2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36605" y="329672"/>
            <a:ext cx="10668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/>
              <a:t>INTERFACES</a:t>
            </a:r>
          </a:p>
          <a:p>
            <a:r>
              <a:rPr lang="es-ES" sz="1200" dirty="0"/>
              <a:t/>
            </a:r>
            <a:br>
              <a:rPr lang="es-ES" sz="1200" dirty="0"/>
            </a:br>
            <a:r>
              <a:rPr lang="es-ES" sz="1200" b="1" dirty="0" smtClean="0"/>
              <a:t>- T</a:t>
            </a:r>
            <a:r>
              <a:rPr lang="es-ES" sz="1200" b="1" dirty="0" smtClean="0">
                <a:solidFill>
                  <a:srgbClr val="212121"/>
                </a:solidFill>
                <a:latin typeface="arial" panose="020B0604020202020204" pitchFamily="34" charset="0"/>
              </a:rPr>
              <a:t>ransaccional: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si tiene la capacidad de realizar tareas o servicios para alguien. Está orientado a objetivos y sus usuarios lo usan para realizar cualquier solicitud. Dos oraciones de ejemplo para ordenar una pizza, ambas con un alto grado transaccional: 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"pide pizza favorita"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(estilo de línea de comando) y "Alexa 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pide en </a:t>
            </a:r>
            <a:r>
              <a:rPr lang="es-ES" sz="1200" dirty="0" err="1">
                <a:solidFill>
                  <a:srgbClr val="212121"/>
                </a:solidFill>
                <a:latin typeface="arial" panose="020B0604020202020204" pitchFamily="34" charset="0"/>
              </a:rPr>
              <a:t>Domino's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mi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pizza favorita". </a:t>
            </a:r>
            <a:endParaRPr lang="es-ES" sz="1200" dirty="0" smtClean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endParaRPr lang="es-ES" sz="12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s-ES" sz="1200" b="1" dirty="0" smtClean="0">
                <a:solidFill>
                  <a:srgbClr val="212121"/>
                </a:solidFill>
                <a:latin typeface="arial" panose="020B0604020202020204" pitchFamily="34" charset="0"/>
              </a:rPr>
              <a:t>- Conversacional: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cuando su intención es crear un diálogo natural con los usuarios, con un intercambio informal de información y pensamientos a través de palabras con ellos. Debe proporcionar la funcionalidad para crear conversaciones con usuarios tales como: </a:t>
            </a:r>
            <a:r>
              <a:rPr lang="es-ES" sz="1200" dirty="0" err="1">
                <a:solidFill>
                  <a:srgbClr val="212121"/>
                </a:solidFill>
                <a:latin typeface="arial" panose="020B0604020202020204" pitchFamily="34" charset="0"/>
              </a:rPr>
              <a:t>smalltalk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 (hola, gracias, adiós, detalles personales y pasatiempos ...), gestión del contexto (¿la respuesta es "sí" relacionada con la oración anterior?) O memoria 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(el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usuario está dando información sobre dónde vive y dónde quiere ir, no preguntes dónde vive).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667868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327</Words>
  <Application>Microsoft Office PowerPoint</Application>
  <PresentationFormat>Panorámica</PresentationFormat>
  <Paragraphs>25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38</cp:revision>
  <dcterms:created xsi:type="dcterms:W3CDTF">2017-11-22T19:44:45Z</dcterms:created>
  <dcterms:modified xsi:type="dcterms:W3CDTF">2018-03-04T22:21:46Z</dcterms:modified>
</cp:coreProperties>
</file>