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FF3300"/>
    <a:srgbClr val="46DACC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40" d="100"/>
          <a:sy n="40" d="100"/>
        </p:scale>
        <p:origin x="327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27/12/2017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3.jpeg"/><Relationship Id="rId5" Type="http://schemas.openxmlformats.org/officeDocument/2006/relationships/image" Target="../media/image18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8" y="651819"/>
            <a:ext cx="9539416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546200" y="0"/>
            <a:ext cx="7516770" cy="6579646"/>
            <a:chOff x="546200" y="0"/>
            <a:chExt cx="7516770" cy="6579646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366" t="18612" r="78263" b="6412"/>
            <a:stretch/>
          </p:blipFill>
          <p:spPr bwMode="auto">
            <a:xfrm>
              <a:off x="962025" y="0"/>
              <a:ext cx="52387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29641" t="18612" r="53876" b="6412"/>
            <a:stretch/>
          </p:blipFill>
          <p:spPr bwMode="auto">
            <a:xfrm>
              <a:off x="1485900" y="0"/>
              <a:ext cx="2562225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4480" t="18612" r="19769" b="6412"/>
            <a:stretch/>
          </p:blipFill>
          <p:spPr bwMode="auto">
            <a:xfrm>
              <a:off x="4059991" y="0"/>
              <a:ext cx="4002979" cy="64674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>
              <a:off x="6778282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618189" y="6289757"/>
              <a:ext cx="979166" cy="276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57189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216057" y="631803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891976" y="6289757"/>
              <a:ext cx="979166" cy="2616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-898194" y="2826138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Falsos positivos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71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64500" y="-104810"/>
            <a:ext cx="9647064" cy="7116698"/>
            <a:chOff x="464500" y="-104810"/>
            <a:chExt cx="9647064" cy="7116698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6520" t="19132" r="31408" b="5632"/>
            <a:stretch/>
          </p:blipFill>
          <p:spPr bwMode="auto">
            <a:xfrm>
              <a:off x="871870" y="-104810"/>
              <a:ext cx="7814930" cy="663168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68639" t="51386" r="21867" b="30762"/>
            <a:stretch/>
          </p:blipFill>
          <p:spPr bwMode="auto">
            <a:xfrm>
              <a:off x="8686800" y="2424221"/>
              <a:ext cx="1424764" cy="15736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-979894" y="3134667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F1 score estandarizado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57697" y="6704112"/>
              <a:ext cx="3196564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muestras de aprendizaje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5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01956" y="-985429"/>
            <a:ext cx="6110363" cy="8181983"/>
            <a:chOff x="1301956" y="-985429"/>
            <a:chExt cx="6110363" cy="8181983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18822" t="18645" r="63830" b="9476"/>
            <a:stretch/>
          </p:blipFill>
          <p:spPr bwMode="auto">
            <a:xfrm>
              <a:off x="1925052" y="-981737"/>
              <a:ext cx="3321462" cy="77174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41891" t="18645" r="52495" b="9407"/>
            <a:stretch/>
          </p:blipFill>
          <p:spPr bwMode="auto">
            <a:xfrm>
              <a:off x="5198574" y="-985429"/>
              <a:ext cx="1074820" cy="77248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Imagen 3"/>
            <p:cNvPicPr/>
            <p:nvPr/>
          </p:nvPicPr>
          <p:blipFill rotWithShape="1">
            <a:blip r:embed="rId2"/>
            <a:srcRect l="53529" t="18645" r="40522" b="9607"/>
            <a:stretch/>
          </p:blipFill>
          <p:spPr bwMode="auto">
            <a:xfrm>
              <a:off x="6273394" y="-974692"/>
              <a:ext cx="1138925" cy="77033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CuadroTexto 4"/>
            <p:cNvSpPr txBox="1"/>
            <p:nvPr/>
          </p:nvSpPr>
          <p:spPr>
            <a:xfrm rot="16200000">
              <a:off x="-926673" y="2646170"/>
              <a:ext cx="491892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Media F1 score estandarizado</a:t>
              </a:r>
              <a:endPara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052865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WATSON</a:t>
              </a:r>
              <a:endParaRPr lang="es-ES" sz="1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12167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API.ai</a:t>
              </a:r>
              <a:endParaRPr lang="es-ES" sz="1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235264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LUIS</a:t>
              </a:r>
              <a:endParaRPr lang="es-ES" sz="1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150634" y="685800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WIT</a:t>
              </a:r>
              <a:endParaRPr lang="es-ES" sz="1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225902" y="6831350"/>
              <a:ext cx="97916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smtClean="0"/>
                <a:t>LEX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918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o 135"/>
          <p:cNvGrpSpPr/>
          <p:nvPr/>
        </p:nvGrpSpPr>
        <p:grpSpPr>
          <a:xfrm>
            <a:off x="-665257" y="67611"/>
            <a:ext cx="15304169" cy="7539789"/>
            <a:chOff x="-665257" y="67611"/>
            <a:chExt cx="15304169" cy="7539789"/>
          </a:xfrm>
        </p:grpSpPr>
        <p:sp>
          <p:nvSpPr>
            <p:cNvPr id="135" name="Rectángulo 134"/>
            <p:cNvSpPr/>
            <p:nvPr/>
          </p:nvSpPr>
          <p:spPr>
            <a:xfrm>
              <a:off x="-665257" y="67611"/>
              <a:ext cx="15304169" cy="753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33" name="Grupo 132"/>
            <p:cNvGrpSpPr/>
            <p:nvPr/>
          </p:nvGrpSpPr>
          <p:grpSpPr>
            <a:xfrm>
              <a:off x="-560641" y="230086"/>
              <a:ext cx="15199553" cy="7198596"/>
              <a:chOff x="-560641" y="230086"/>
              <a:chExt cx="15199553" cy="7198596"/>
            </a:xfrm>
          </p:grpSpPr>
          <p:grpSp>
            <p:nvGrpSpPr>
              <p:cNvPr id="125" name="Grupo 124"/>
              <p:cNvGrpSpPr/>
              <p:nvPr/>
            </p:nvGrpSpPr>
            <p:grpSpPr>
              <a:xfrm>
                <a:off x="-560641" y="230086"/>
                <a:ext cx="15199553" cy="7198596"/>
                <a:chOff x="-551933" y="195252"/>
                <a:chExt cx="15199553" cy="7198596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0838893" y="3211690"/>
                  <a:ext cx="1906939" cy="1468927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7898585" y="5642756"/>
                  <a:ext cx="2727553" cy="1751092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8287756" y="3811106"/>
                  <a:ext cx="1275009" cy="82424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1025730" y="2043180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5249409" y="773881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893916" y="1158861"/>
                  <a:ext cx="1456523" cy="1034526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13372611" y="1155810"/>
                  <a:ext cx="1275009" cy="1016285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RESPONSE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5249409" y="3536458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5214031" y="5862875"/>
                  <a:ext cx="1386626" cy="929508"/>
                </a:xfrm>
                <a:prstGeom prst="roundRect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FILE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551933" y="2464630"/>
                  <a:ext cx="940158" cy="758739"/>
                </a:xfrm>
                <a:prstGeom prst="ellipse">
                  <a:avLst/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 flipV="1">
                  <a:off x="388225" y="2834117"/>
                  <a:ext cx="637505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</p:cNvCxnSpPr>
                <p:nvPr/>
              </p:nvCxnSpPr>
              <p:spPr>
                <a:xfrm>
                  <a:off x="3230930" y="2834117"/>
                  <a:ext cx="1270227" cy="988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/>
                <p:cNvCxnSpPr/>
                <p:nvPr/>
              </p:nvCxnSpPr>
              <p:spPr>
                <a:xfrm flipV="1">
                  <a:off x="4500754" y="1453333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/>
                <p:cNvCxnSpPr/>
                <p:nvPr/>
              </p:nvCxnSpPr>
              <p:spPr>
                <a:xfrm>
                  <a:off x="4501157" y="1462902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1043035" y="3864016"/>
                  <a:ext cx="1369656" cy="391886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8548775" y="5072978"/>
                  <a:ext cx="97147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8" name="Conector recto de flecha 27"/>
                <p:cNvCxnSpPr/>
                <p:nvPr/>
              </p:nvCxnSpPr>
              <p:spPr>
                <a:xfrm>
                  <a:off x="4510359" y="4225828"/>
                  <a:ext cx="720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de flecha 28"/>
                <p:cNvCxnSpPr/>
                <p:nvPr/>
              </p:nvCxnSpPr>
              <p:spPr>
                <a:xfrm flipV="1">
                  <a:off x="4500754" y="2834458"/>
                  <a:ext cx="806" cy="1404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641" y="4850803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2" name="CuadroTexto 1"/>
                <p:cNvSpPr txBox="1"/>
                <p:nvPr/>
              </p:nvSpPr>
              <p:spPr>
                <a:xfrm>
                  <a:off x="4564494" y="106002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Conector recto de flecha 22"/>
                <p:cNvCxnSpPr>
                  <a:stCxn id="6" idx="2"/>
                  <a:endCxn id="9" idx="0"/>
                </p:cNvCxnSpPr>
                <p:nvPr/>
              </p:nvCxnSpPr>
              <p:spPr>
                <a:xfrm>
                  <a:off x="5919111" y="2151922"/>
                  <a:ext cx="0" cy="1384536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924167" y="2591305"/>
                  <a:ext cx="1502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 flipV="1">
                  <a:off x="6588813" y="1452610"/>
                  <a:ext cx="4297260" cy="1029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>
                  <a:off x="12350439" y="1677588"/>
                  <a:ext cx="1022172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5914674" y="4916095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 flipV="1">
                  <a:off x="6588813" y="4223230"/>
                  <a:ext cx="1698943" cy="224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4582490" y="381110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7787143" y="1083278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52" name="Flecha izquierda y derecha 51"/>
                <p:cNvSpPr/>
                <p:nvPr/>
              </p:nvSpPr>
              <p:spPr>
                <a:xfrm rot="16200000">
                  <a:off x="11278471" y="2625305"/>
                  <a:ext cx="922357" cy="207126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3" name="Imagen 5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877516" y="2383825"/>
                  <a:ext cx="614369" cy="650686"/>
                </a:xfrm>
                <a:prstGeom prst="rect">
                  <a:avLst/>
                </a:prstGeom>
              </p:spPr>
            </p:pic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213" y="5990429"/>
                  <a:ext cx="427505" cy="320217"/>
                </a:xfrm>
                <a:prstGeom prst="rect">
                  <a:avLst/>
                </a:prstGeom>
              </p:spPr>
            </p:pic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8341" y="6443071"/>
                  <a:ext cx="559735" cy="559735"/>
                </a:xfrm>
                <a:prstGeom prst="rect">
                  <a:avLst/>
                </a:prstGeom>
              </p:spPr>
            </p:pic>
            <p:sp>
              <p:nvSpPr>
                <p:cNvPr id="65" name="CuadroTexto 64"/>
                <p:cNvSpPr txBox="1"/>
                <p:nvPr/>
              </p:nvSpPr>
              <p:spPr>
                <a:xfrm>
                  <a:off x="9144641" y="6382881"/>
                  <a:ext cx="10824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Visual </a:t>
                  </a:r>
                  <a:r>
                    <a:rPr lang="es-ES" sz="1200" dirty="0" err="1" smtClean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recognition</a:t>
                  </a:r>
                  <a:endParaRPr lang="es-ES" sz="1200" dirty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  <p:sp>
              <p:nvSpPr>
                <p:cNvPr id="66" name="CuadroTexto 65"/>
                <p:cNvSpPr txBox="1"/>
                <p:nvPr/>
              </p:nvSpPr>
              <p:spPr>
                <a:xfrm>
                  <a:off x="8755718" y="5925291"/>
                  <a:ext cx="16677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IBM WATSON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70" name="Conector recto de flecha 69"/>
                <p:cNvCxnSpPr>
                  <a:endCxn id="4" idx="3"/>
                </p:cNvCxnSpPr>
                <p:nvPr/>
              </p:nvCxnSpPr>
              <p:spPr>
                <a:xfrm flipH="1">
                  <a:off x="9562765" y="4209897"/>
                  <a:ext cx="623595" cy="1333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de flecha 72"/>
                <p:cNvCxnSpPr/>
                <p:nvPr/>
              </p:nvCxnSpPr>
              <p:spPr>
                <a:xfrm flipH="1" flipV="1">
                  <a:off x="10186360" y="1941897"/>
                  <a:ext cx="1" cy="2268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uadroTexto 77"/>
                <p:cNvSpPr txBox="1"/>
                <p:nvPr/>
              </p:nvSpPr>
              <p:spPr>
                <a:xfrm>
                  <a:off x="6582047" y="377729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79" name="Conector recto de flecha 78"/>
                <p:cNvCxnSpPr/>
                <p:nvPr/>
              </p:nvCxnSpPr>
              <p:spPr>
                <a:xfrm>
                  <a:off x="5907344" y="195252"/>
                  <a:ext cx="7330" cy="5894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de flecha 94"/>
                <p:cNvCxnSpPr/>
                <p:nvPr/>
              </p:nvCxnSpPr>
              <p:spPr>
                <a:xfrm flipV="1">
                  <a:off x="3604792" y="207649"/>
                  <a:ext cx="0" cy="615165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de flecha 102"/>
                <p:cNvCxnSpPr/>
                <p:nvPr/>
              </p:nvCxnSpPr>
              <p:spPr>
                <a:xfrm>
                  <a:off x="3604792" y="206748"/>
                  <a:ext cx="228900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/>
                <p:nvPr/>
              </p:nvCxnSpPr>
              <p:spPr>
                <a:xfrm flipH="1">
                  <a:off x="3604792" y="6359301"/>
                  <a:ext cx="1609240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/>
                <p:nvPr/>
              </p:nvCxnSpPr>
              <p:spPr>
                <a:xfrm flipV="1">
                  <a:off x="10178517" y="1941897"/>
                  <a:ext cx="707556" cy="1932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1239628" y="3507431"/>
                  <a:ext cx="1275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" name="CuadroTexto 121"/>
                <p:cNvSpPr txBox="1"/>
                <p:nvPr/>
              </p:nvSpPr>
              <p:spPr>
                <a:xfrm>
                  <a:off x="3740896" y="2474667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31" name="CuadroTexto 130"/>
              <p:cNvSpPr txBox="1"/>
              <p:nvPr/>
            </p:nvSpPr>
            <p:spPr>
              <a:xfrm>
                <a:off x="6960644" y="3863394"/>
                <a:ext cx="1194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image_file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8139531" y="1175878"/>
                <a:ext cx="710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4" name="CuadroTexto 133"/>
            <p:cNvSpPr txBox="1"/>
            <p:nvPr/>
          </p:nvSpPr>
          <p:spPr>
            <a:xfrm>
              <a:off x="5958303" y="5221660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8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upo 301"/>
          <p:cNvGrpSpPr/>
          <p:nvPr/>
        </p:nvGrpSpPr>
        <p:grpSpPr>
          <a:xfrm>
            <a:off x="-3224463" y="-292996"/>
            <a:ext cx="21610560" cy="9841831"/>
            <a:chOff x="-3224463" y="-292996"/>
            <a:chExt cx="21610560" cy="9841831"/>
          </a:xfrm>
        </p:grpSpPr>
        <p:grpSp>
          <p:nvGrpSpPr>
            <p:cNvPr id="282" name="Grupo 281"/>
            <p:cNvGrpSpPr/>
            <p:nvPr/>
          </p:nvGrpSpPr>
          <p:grpSpPr>
            <a:xfrm>
              <a:off x="-3224463" y="-292996"/>
              <a:ext cx="21610560" cy="9841831"/>
              <a:chOff x="-3368842" y="-320988"/>
              <a:chExt cx="21610560" cy="9841831"/>
            </a:xfrm>
          </p:grpSpPr>
          <p:sp>
            <p:nvSpPr>
              <p:cNvPr id="269" name="Rectángulo 268"/>
              <p:cNvSpPr/>
              <p:nvPr/>
            </p:nvSpPr>
            <p:spPr>
              <a:xfrm>
                <a:off x="-3368842" y="-320988"/>
                <a:ext cx="21610560" cy="98418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6" name="Rectángulo redondeado 265"/>
              <p:cNvSpPr/>
              <p:nvPr/>
            </p:nvSpPr>
            <p:spPr bwMode="auto">
              <a:xfrm>
                <a:off x="5702666" y="8125180"/>
                <a:ext cx="1257743" cy="1228370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4576988" y="4840116"/>
                <a:ext cx="1906939" cy="1468927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555639" y="1827348"/>
                <a:ext cx="2354631" cy="165569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#SUGEST_DISH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2848274" y="626440"/>
                <a:ext cx="2706712" cy="12232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</a:t>
                </a: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929685" y="7602165"/>
                <a:ext cx="1275009" cy="1016285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2936870" y="3382510"/>
                <a:ext cx="2485020" cy="1379637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329472" y="8129767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@CUISINE_TYPE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INGREDIENTS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117466" y="2282662"/>
                <a:ext cx="940158" cy="758739"/>
              </a:xfrm>
              <a:prstGeom prst="ellipse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177308" y="2655195"/>
                <a:ext cx="621669" cy="68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</p:cNvCxnSpPr>
              <p:nvPr/>
            </p:nvCxnSpPr>
            <p:spPr>
              <a:xfrm flipV="1">
                <a:off x="798992" y="2643037"/>
                <a:ext cx="1342959" cy="1215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 flipV="1">
                <a:off x="2142757" y="1238060"/>
                <a:ext cx="10757" cy="285117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>
                <a:off x="2142354" y="1247629"/>
                <a:ext cx="72000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764679" y="5509292"/>
                <a:ext cx="1369656" cy="391886"/>
              </a:xfrm>
              <a:prstGeom prst="rect">
                <a:avLst/>
              </a:prstGeom>
            </p:spPr>
          </p:pic>
          <p:cxnSp>
            <p:nvCxnSpPr>
              <p:cNvPr id="28" name="Conector recto de flecha 27"/>
              <p:cNvCxnSpPr/>
              <p:nvPr/>
            </p:nvCxnSpPr>
            <p:spPr>
              <a:xfrm>
                <a:off x="2141951" y="4072328"/>
                <a:ext cx="794919" cy="1691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adroTexto 1"/>
              <p:cNvSpPr txBox="1"/>
              <p:nvPr/>
            </p:nvSpPr>
            <p:spPr>
              <a:xfrm>
                <a:off x="2205363" y="87715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23" name="Conector recto de flecha 22"/>
              <p:cNvCxnSpPr>
                <a:stCxn id="6" idx="2"/>
                <a:endCxn id="9" idx="0"/>
              </p:cNvCxnSpPr>
              <p:nvPr/>
            </p:nvCxnSpPr>
            <p:spPr>
              <a:xfrm flipH="1">
                <a:off x="4179380" y="1849680"/>
                <a:ext cx="22250" cy="153283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554986" y="1238060"/>
                <a:ext cx="2434690" cy="1684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170" idx="3"/>
                <a:endCxn id="8" idx="2"/>
              </p:cNvCxnSpPr>
              <p:nvPr/>
            </p:nvCxnSpPr>
            <p:spPr>
              <a:xfrm>
                <a:off x="16408854" y="8110307"/>
                <a:ext cx="520831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9" idx="2"/>
                <a:endCxn id="72" idx="0"/>
              </p:cNvCxnSpPr>
              <p:nvPr/>
            </p:nvCxnSpPr>
            <p:spPr>
              <a:xfrm>
                <a:off x="4179380" y="4762147"/>
                <a:ext cx="0" cy="124197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93" idx="1"/>
              </p:cNvCxnSpPr>
              <p:nvPr/>
            </p:nvCxnSpPr>
            <p:spPr>
              <a:xfrm flipV="1">
                <a:off x="5421890" y="4061044"/>
                <a:ext cx="3349407" cy="1128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4485" y="6555965"/>
                <a:ext cx="614369" cy="650686"/>
              </a:xfrm>
              <a:prstGeom prst="rect">
                <a:avLst/>
              </a:prstGeom>
            </p:spPr>
          </p:pic>
          <p:sp>
            <p:nvSpPr>
              <p:cNvPr id="77" name="CuadroTexto 76"/>
              <p:cNvSpPr txBox="1"/>
              <p:nvPr/>
            </p:nvSpPr>
            <p:spPr>
              <a:xfrm>
                <a:off x="4212587" y="5192153"/>
                <a:ext cx="1554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6282666" y="3670836"/>
                <a:ext cx="585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4205257" y="0"/>
                <a:ext cx="7330" cy="5894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H="1" flipV="1">
                <a:off x="1212754" y="-27992"/>
                <a:ext cx="16203" cy="865736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1228957" y="0"/>
                <a:ext cx="2971842" cy="160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/>
              <p:nvPr/>
            </p:nvCxnSpPr>
            <p:spPr>
              <a:xfrm flipH="1" flipV="1">
                <a:off x="1220856" y="8642449"/>
                <a:ext cx="2093588" cy="149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961272" y="5152707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6646302" y="3709005"/>
                <a:ext cx="1211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6518514" y="938706"/>
                <a:ext cx="1311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72" name="Decisión 71"/>
              <p:cNvSpPr/>
              <p:nvPr/>
            </p:nvSpPr>
            <p:spPr>
              <a:xfrm>
                <a:off x="3597235" y="6004120"/>
                <a:ext cx="1164289" cy="115181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6" name="Rectángulo redondeado 85"/>
              <p:cNvSpPr/>
              <p:nvPr/>
            </p:nvSpPr>
            <p:spPr>
              <a:xfrm>
                <a:off x="5571114" y="6118816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7" name="Conector recto de flecha 86"/>
              <p:cNvCxnSpPr>
                <a:stCxn id="72" idx="2"/>
                <a:endCxn id="10" idx="0"/>
              </p:cNvCxnSpPr>
              <p:nvPr/>
            </p:nvCxnSpPr>
            <p:spPr>
              <a:xfrm>
                <a:off x="4179380" y="7155934"/>
                <a:ext cx="18622" cy="97383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de flecha 89"/>
              <p:cNvCxnSpPr>
                <a:stCxn id="72" idx="3"/>
                <a:endCxn id="86" idx="1"/>
              </p:cNvCxnSpPr>
              <p:nvPr/>
            </p:nvCxnSpPr>
            <p:spPr>
              <a:xfrm>
                <a:off x="4761524" y="6580027"/>
                <a:ext cx="809590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CuadroTexto 90"/>
              <p:cNvSpPr txBox="1"/>
              <p:nvPr/>
            </p:nvSpPr>
            <p:spPr>
              <a:xfrm>
                <a:off x="4863457" y="620574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4257027" y="7378338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3" name="Decisión 92"/>
              <p:cNvSpPr/>
              <p:nvPr/>
            </p:nvSpPr>
            <p:spPr>
              <a:xfrm>
                <a:off x="8771297" y="3227466"/>
                <a:ext cx="2747942" cy="1667156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>
                <a:off x="6953385" y="6575796"/>
                <a:ext cx="105618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de flecha 98"/>
              <p:cNvCxnSpPr/>
              <p:nvPr/>
            </p:nvCxnSpPr>
            <p:spPr>
              <a:xfrm>
                <a:off x="7983442" y="1263021"/>
                <a:ext cx="10064" cy="279802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de flecha 100"/>
              <p:cNvCxnSpPr/>
              <p:nvPr/>
            </p:nvCxnSpPr>
            <p:spPr>
              <a:xfrm flipH="1" flipV="1">
                <a:off x="7995662" y="4076557"/>
                <a:ext cx="3650" cy="24985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ángulo redondeado 133"/>
              <p:cNvSpPr/>
              <p:nvPr/>
            </p:nvSpPr>
            <p:spPr>
              <a:xfrm>
                <a:off x="9295211" y="6047475"/>
                <a:ext cx="1737060" cy="1055201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@INTOLERANCES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5" name="Conector recto de flecha 134"/>
              <p:cNvCxnSpPr>
                <a:stCxn id="93" idx="2"/>
                <a:endCxn id="134" idx="0"/>
              </p:cNvCxnSpPr>
              <p:nvPr/>
            </p:nvCxnSpPr>
            <p:spPr>
              <a:xfrm>
                <a:off x="10145268" y="4894622"/>
                <a:ext cx="18473" cy="115285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CuadroTexto 137"/>
              <p:cNvSpPr txBox="1"/>
              <p:nvPr/>
            </p:nvSpPr>
            <p:spPr>
              <a:xfrm>
                <a:off x="10171263" y="524504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8737083" y="4061044"/>
                <a:ext cx="12195" cy="251898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de flecha 146"/>
              <p:cNvCxnSpPr>
                <a:stCxn id="134" idx="1"/>
              </p:cNvCxnSpPr>
              <p:nvPr/>
            </p:nvCxnSpPr>
            <p:spPr>
              <a:xfrm flipH="1">
                <a:off x="8746045" y="6575076"/>
                <a:ext cx="549166" cy="72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de flecha 151"/>
              <p:cNvCxnSpPr>
                <a:stCxn id="93" idx="3"/>
                <a:endCxn id="156" idx="1"/>
              </p:cNvCxnSpPr>
              <p:nvPr/>
            </p:nvCxnSpPr>
            <p:spPr>
              <a:xfrm>
                <a:off x="11519239" y="4061044"/>
                <a:ext cx="1223384" cy="1128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uadroTexto 154"/>
              <p:cNvSpPr txBox="1"/>
              <p:nvPr/>
            </p:nvSpPr>
            <p:spPr>
              <a:xfrm>
                <a:off x="11631036" y="3719336"/>
                <a:ext cx="922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6" name="Rectángulo redondeado 155"/>
              <p:cNvSpPr/>
              <p:nvPr/>
            </p:nvSpPr>
            <p:spPr>
              <a:xfrm>
                <a:off x="12742623" y="3544727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DISHES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7" name="CuadroTexto 156"/>
              <p:cNvSpPr txBox="1"/>
              <p:nvPr/>
            </p:nvSpPr>
            <p:spPr>
              <a:xfrm>
                <a:off x="11265720" y="2744704"/>
                <a:ext cx="168315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cuisine_type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ingredients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intolerances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58" name="Rectángulo redondeado 157"/>
              <p:cNvSpPr/>
              <p:nvPr/>
            </p:nvSpPr>
            <p:spPr>
              <a:xfrm>
                <a:off x="12827008" y="5476519"/>
                <a:ext cx="1185215" cy="1083315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SHOW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9" name="Decisión 158"/>
              <p:cNvSpPr/>
              <p:nvPr/>
            </p:nvSpPr>
            <p:spPr>
              <a:xfrm>
                <a:off x="12706448" y="7487686"/>
                <a:ext cx="1445441" cy="128416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OPTIONS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60" name="Conector recto de flecha 159"/>
              <p:cNvCxnSpPr>
                <a:stCxn id="156" idx="2"/>
                <a:endCxn id="158" idx="0"/>
              </p:cNvCxnSpPr>
              <p:nvPr/>
            </p:nvCxnSpPr>
            <p:spPr>
              <a:xfrm flipH="1">
                <a:off x="13419616" y="4599928"/>
                <a:ext cx="9553" cy="8765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cto de flecha 162"/>
              <p:cNvCxnSpPr>
                <a:stCxn id="158" idx="2"/>
                <a:endCxn id="159" idx="0"/>
              </p:cNvCxnSpPr>
              <p:nvPr/>
            </p:nvCxnSpPr>
            <p:spPr>
              <a:xfrm>
                <a:off x="13419616" y="6559834"/>
                <a:ext cx="9553" cy="9278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ángulo redondeado 169"/>
              <p:cNvSpPr/>
              <p:nvPr/>
            </p:nvSpPr>
            <p:spPr>
              <a:xfrm>
                <a:off x="15035762" y="7582706"/>
                <a:ext cx="1373092" cy="105520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234" name="Conector recto de flecha 233"/>
              <p:cNvCxnSpPr>
                <a:stCxn id="159" idx="3"/>
                <a:endCxn id="170" idx="1"/>
              </p:cNvCxnSpPr>
              <p:nvPr/>
            </p:nvCxnSpPr>
            <p:spPr>
              <a:xfrm flipV="1">
                <a:off x="14151889" y="8110307"/>
                <a:ext cx="883873" cy="194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de flecha 236"/>
              <p:cNvCxnSpPr>
                <a:stCxn id="159" idx="1"/>
              </p:cNvCxnSpPr>
              <p:nvPr/>
            </p:nvCxnSpPr>
            <p:spPr>
              <a:xfrm flipH="1" flipV="1">
                <a:off x="11631036" y="8129766"/>
                <a:ext cx="1075412" cy="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de flecha 239"/>
              <p:cNvCxnSpPr/>
              <p:nvPr/>
            </p:nvCxnSpPr>
            <p:spPr>
              <a:xfrm flipV="1">
                <a:off x="11657487" y="6036147"/>
                <a:ext cx="0" cy="213135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de flecha 241"/>
              <p:cNvCxnSpPr>
                <a:endCxn id="158" idx="1"/>
              </p:cNvCxnSpPr>
              <p:nvPr/>
            </p:nvCxnSpPr>
            <p:spPr>
              <a:xfrm flipV="1">
                <a:off x="11655371" y="6018177"/>
                <a:ext cx="1171637" cy="2929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lecha izquierda y derecha 244"/>
              <p:cNvSpPr/>
              <p:nvPr/>
            </p:nvSpPr>
            <p:spPr>
              <a:xfrm rot="12818899">
                <a:off x="14276037" y="4318159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Flecha izquierda y derecha 245"/>
              <p:cNvSpPr/>
              <p:nvPr/>
            </p:nvSpPr>
            <p:spPr>
              <a:xfrm rot="16200000">
                <a:off x="15134851" y="682512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7" name="Imagen 24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68080" y="366183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259" name="CuadroTexto 258"/>
              <p:cNvSpPr txBox="1"/>
              <p:nvPr/>
            </p:nvSpPr>
            <p:spPr>
              <a:xfrm>
                <a:off x="5854697" y="8234853"/>
                <a:ext cx="1275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0" name="Flecha izquierda y derecha 259"/>
              <p:cNvSpPr/>
              <p:nvPr/>
            </p:nvSpPr>
            <p:spPr>
              <a:xfrm rot="16200000">
                <a:off x="5821488" y="7456553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2" name="Imagen 26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2063" y="8629375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264" name="Imagen 2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723" y="8725391"/>
                <a:ext cx="423959" cy="390042"/>
              </a:xfrm>
              <a:prstGeom prst="rect">
                <a:avLst/>
              </a:prstGeom>
            </p:spPr>
          </p:pic>
          <p:sp>
            <p:nvSpPr>
              <p:cNvPr id="267" name="CuadroTexto 266"/>
              <p:cNvSpPr txBox="1"/>
              <p:nvPr/>
            </p:nvSpPr>
            <p:spPr>
              <a:xfrm>
                <a:off x="11793527" y="7642850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68" name="CuadroTexto 267"/>
              <p:cNvSpPr txBox="1"/>
              <p:nvPr/>
            </p:nvSpPr>
            <p:spPr>
              <a:xfrm>
                <a:off x="14012223" y="7636483"/>
                <a:ext cx="91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 / No</a:t>
                </a:r>
              </a:p>
            </p:txBody>
          </p:sp>
          <p:sp>
            <p:nvSpPr>
              <p:cNvPr id="281" name="CuadroTexto 280"/>
              <p:cNvSpPr txBox="1"/>
              <p:nvPr/>
            </p:nvSpPr>
            <p:spPr>
              <a:xfrm>
                <a:off x="6919212" y="6669297"/>
                <a:ext cx="1269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(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)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7" name="CuadroTexto 296"/>
            <p:cNvSpPr txBox="1"/>
            <p:nvPr/>
          </p:nvSpPr>
          <p:spPr>
            <a:xfrm>
              <a:off x="4362460" y="2398959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8" name="CuadroTexto 297"/>
            <p:cNvSpPr txBox="1"/>
            <p:nvPr/>
          </p:nvSpPr>
          <p:spPr>
            <a:xfrm>
              <a:off x="2395440" y="374789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1551164" y="2313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6282666" y="928002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595393" y="1760180"/>
            <a:ext cx="10877657" cy="3619100"/>
            <a:chOff x="595393" y="1760180"/>
            <a:chExt cx="10877657" cy="3619100"/>
          </a:xfrm>
        </p:grpSpPr>
        <p:sp>
          <p:nvSpPr>
            <p:cNvPr id="5" name="Decisión 4"/>
            <p:cNvSpPr/>
            <p:nvPr/>
          </p:nvSpPr>
          <p:spPr>
            <a:xfrm>
              <a:off x="2173056" y="176018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#AVAILABLE_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INGREDIENTS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852572" y="2063453"/>
              <a:ext cx="1456523" cy="103452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ANALIZE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198041" y="2063453"/>
              <a:ext cx="1275009" cy="1016285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465321" y="211596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FETCH CONTENT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595393" y="2181630"/>
              <a:ext cx="940158" cy="758739"/>
            </a:xfrm>
            <a:prstGeom prst="ellipse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1535551" y="2551117"/>
              <a:ext cx="637505" cy="988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10" idx="1"/>
            </p:cNvCxnSpPr>
            <p:nvPr/>
          </p:nvCxnSpPr>
          <p:spPr>
            <a:xfrm>
              <a:off x="4378256" y="2551117"/>
              <a:ext cx="1087065" cy="2959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10" idx="3"/>
              <a:endCxn id="7" idx="1"/>
            </p:cNvCxnSpPr>
            <p:nvPr/>
          </p:nvCxnSpPr>
          <p:spPr>
            <a:xfrm>
              <a:off x="6851947" y="2580716"/>
              <a:ext cx="100062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9309095" y="2571596"/>
              <a:ext cx="888946" cy="912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656971" y="217785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68" name="Rectángulo redondeado 67"/>
            <p:cNvSpPr/>
            <p:nvPr/>
          </p:nvSpPr>
          <p:spPr bwMode="auto">
            <a:xfrm>
              <a:off x="5565640" y="4150910"/>
              <a:ext cx="1257743" cy="1228370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717671" y="4260583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DATABASE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1" name="Flecha izquierda y derecha 70"/>
            <p:cNvSpPr/>
            <p:nvPr/>
          </p:nvSpPr>
          <p:spPr>
            <a:xfrm rot="16200000">
              <a:off x="5684462" y="3482283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037" y="4655105"/>
              <a:ext cx="444124" cy="445566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97" y="4751121"/>
              <a:ext cx="423959" cy="390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11496759" y="5778953"/>
            <a:ext cx="1386626" cy="9295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FETCH CONTENT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-2568590" y="3079864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" name="Conector recto de flecha 12"/>
          <p:cNvCxnSpPr>
            <a:stCxn id="11" idx="6"/>
          </p:cNvCxnSpPr>
          <p:nvPr/>
        </p:nvCxnSpPr>
        <p:spPr>
          <a:xfrm flipV="1">
            <a:off x="-1628432" y="3449351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409694" y="6195377"/>
            <a:ext cx="1087065" cy="29599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10688409" y="5840845"/>
            <a:ext cx="4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rPr>
              <a:t>Yes</a:t>
            </a:r>
            <a:endParaRPr lang="es-ES" b="1" dirty="0">
              <a:solidFill>
                <a:srgbClr val="FF3300"/>
              </a:solidFill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22" name="Decisión 21"/>
          <p:cNvSpPr/>
          <p:nvPr/>
        </p:nvSpPr>
        <p:spPr>
          <a:xfrm>
            <a:off x="8788245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goodbyes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Decisión 22"/>
          <p:cNvSpPr/>
          <p:nvPr/>
        </p:nvSpPr>
        <p:spPr>
          <a:xfrm>
            <a:off x="-990927" y="2693298"/>
            <a:ext cx="1778285" cy="153186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greetings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Decisión 23"/>
          <p:cNvSpPr/>
          <p:nvPr/>
        </p:nvSpPr>
        <p:spPr>
          <a:xfrm>
            <a:off x="1809564" y="2680131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capabilities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Decisión 24"/>
          <p:cNvSpPr/>
          <p:nvPr/>
        </p:nvSpPr>
        <p:spPr>
          <a:xfrm>
            <a:off x="1798314" y="4637014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about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yumyum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Decisión 25"/>
          <p:cNvSpPr/>
          <p:nvPr/>
        </p:nvSpPr>
        <p:spPr>
          <a:xfrm>
            <a:off x="4367579" y="4931877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available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ingredients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Decisión 26"/>
          <p:cNvSpPr/>
          <p:nvPr/>
        </p:nvSpPr>
        <p:spPr>
          <a:xfrm>
            <a:off x="1823112" y="723248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#interface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Decisión 27"/>
          <p:cNvSpPr/>
          <p:nvPr/>
        </p:nvSpPr>
        <p:spPr>
          <a:xfrm>
            <a:off x="6677948" y="1086075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negative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Decisión 28"/>
          <p:cNvSpPr/>
          <p:nvPr/>
        </p:nvSpPr>
        <p:spPr>
          <a:xfrm>
            <a:off x="6680078" y="3083650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#positive_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reactions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Decisión 29"/>
          <p:cNvSpPr/>
          <p:nvPr/>
        </p:nvSpPr>
        <p:spPr>
          <a:xfrm>
            <a:off x="4358219" y="2422893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sugest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dish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Decisión 30"/>
          <p:cNvSpPr/>
          <p:nvPr/>
        </p:nvSpPr>
        <p:spPr>
          <a:xfrm>
            <a:off x="4382337" y="103851"/>
            <a:ext cx="1881370" cy="1576249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get_recipe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Decisión 32"/>
          <p:cNvSpPr/>
          <p:nvPr/>
        </p:nvSpPr>
        <p:spPr>
          <a:xfrm>
            <a:off x="6677948" y="4934449"/>
            <a:ext cx="1881370" cy="1573163"/>
          </a:xfrm>
          <a:prstGeom prst="flowChartDecision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#</a:t>
            </a:r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not</a:t>
            </a:r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_</a:t>
            </a:r>
          </a:p>
          <a:p>
            <a:pPr algn="ctr"/>
            <a:r>
              <a:rPr lang="es-E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specified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7358" y="3466712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3724657" y="90601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3724657" y="3209474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3740507" y="5708575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11166766" y="3087342"/>
            <a:ext cx="940158" cy="758739"/>
          </a:xfrm>
          <a:prstGeom prst="ellipse">
            <a:avLst/>
          </a:prstGeom>
          <a:noFill/>
          <a:ln w="38100">
            <a:solidFill>
              <a:srgbClr val="46D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END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10566530" y="3439468"/>
            <a:ext cx="637505" cy="988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  <a:endCxn id="30" idx="0"/>
          </p:cNvCxnSpPr>
          <p:nvPr/>
        </p:nvCxnSpPr>
        <p:spPr>
          <a:xfrm flipH="1">
            <a:off x="5298904" y="1680100"/>
            <a:ext cx="24118" cy="742793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2"/>
            <a:endCxn id="26" idx="0"/>
          </p:cNvCxnSpPr>
          <p:nvPr/>
        </p:nvCxnSpPr>
        <p:spPr>
          <a:xfrm>
            <a:off x="5298904" y="3996056"/>
            <a:ext cx="9360" cy="935821"/>
          </a:xfrm>
          <a:prstGeom prst="straightConnector1">
            <a:avLst/>
          </a:prstGeom>
          <a:ln w="28575">
            <a:solidFill>
              <a:srgbClr val="724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8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upo 178"/>
          <p:cNvGrpSpPr/>
          <p:nvPr/>
        </p:nvGrpSpPr>
        <p:grpSpPr>
          <a:xfrm>
            <a:off x="-1238250" y="-2133600"/>
            <a:ext cx="16989718" cy="11576336"/>
            <a:chOff x="-1238250" y="-2133600"/>
            <a:chExt cx="16989718" cy="11576336"/>
          </a:xfrm>
        </p:grpSpPr>
        <p:sp>
          <p:nvSpPr>
            <p:cNvPr id="135" name="Rectángulo 134"/>
            <p:cNvSpPr/>
            <p:nvPr/>
          </p:nvSpPr>
          <p:spPr>
            <a:xfrm>
              <a:off x="-1238250" y="-2133600"/>
              <a:ext cx="16989718" cy="11576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0868825" y="-1859517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7821053" y="-18144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8635857" y="1058111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1071276" y="743376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456557" y="3126730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1360215" y="1050122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4139156" y="977158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456557" y="855771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425616" y="5924592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933657" y="105811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 flipV="1">
              <a:off x="326343" y="1534313"/>
              <a:ext cx="744933" cy="2779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276476" y="1534313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1396890" y="-1144941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8700060" y="396965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85" y="189639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5126259" y="4504771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548802" y="486752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 flipV="1">
              <a:off x="5795961" y="3807650"/>
              <a:ext cx="6315373" cy="810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 flipV="1">
              <a:off x="12816738" y="1485301"/>
              <a:ext cx="1322418" cy="328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5121822" y="2235408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 flipV="1">
              <a:off x="5795961" y="1526111"/>
              <a:ext cx="2839896" cy="1868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398427" y="1170264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818724" y="343170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312" y="-1169825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8805230" y="-1172412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375621" y="-1531205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71193" y="116584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5118929" y="256969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7539328" y="240558"/>
              <a:ext cx="59851" cy="54284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5118929" y="240559"/>
              <a:ext cx="2420399" cy="637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>
              <a:off x="5812242" y="6389346"/>
              <a:ext cx="1010494" cy="1466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9910866" y="1518122"/>
              <a:ext cx="1449349" cy="79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1530278" y="-1512830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6099172" y="1177523"/>
              <a:ext cx="1340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image_file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6178505" y="3431705"/>
              <a:ext cx="785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3447757" y="2372082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91" name="Conector recto de flecha 90"/>
            <p:cNvCxnSpPr>
              <a:endCxn id="7" idx="2"/>
            </p:cNvCxnSpPr>
            <p:nvPr/>
          </p:nvCxnSpPr>
          <p:spPr>
            <a:xfrm flipH="1" flipV="1">
              <a:off x="12088477" y="1986122"/>
              <a:ext cx="22857" cy="18061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lecha izquierda y derecha 95"/>
            <p:cNvSpPr/>
            <p:nvPr/>
          </p:nvSpPr>
          <p:spPr>
            <a:xfrm rot="16200000">
              <a:off x="11661334" y="342521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459" y="135195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1491689" y="7924896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1491689" y="5931679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1800275" y="8045125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1767066" y="7283047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8979" y="8473130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39" y="8473130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12162529" y="4855875"/>
              <a:ext cx="1423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( $</a:t>
              </a:r>
              <a:r>
                <a:rPr lang="es-E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)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6822736" y="5684392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 flipV="1">
              <a:off x="8375621" y="6392890"/>
              <a:ext cx="3116068" cy="1111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/>
            <p:nvPr/>
          </p:nvCxnSpPr>
          <p:spPr>
            <a:xfrm flipH="1" flipV="1">
              <a:off x="12121793" y="3792237"/>
              <a:ext cx="45421" cy="216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6964089" y="486752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8440813" y="602001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upo 195"/>
          <p:cNvGrpSpPr/>
          <p:nvPr/>
        </p:nvGrpSpPr>
        <p:grpSpPr>
          <a:xfrm>
            <a:off x="-4290260" y="-1698458"/>
            <a:ext cx="24822149" cy="12687299"/>
            <a:chOff x="-4362450" y="-1866900"/>
            <a:chExt cx="24822149" cy="12687299"/>
          </a:xfrm>
        </p:grpSpPr>
        <p:sp>
          <p:nvSpPr>
            <p:cNvPr id="269" name="Rectángulo 268"/>
            <p:cNvSpPr/>
            <p:nvPr/>
          </p:nvSpPr>
          <p:spPr>
            <a:xfrm>
              <a:off x="-4362450" y="-1866900"/>
              <a:ext cx="24822149" cy="12687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4368243" y="8366352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3893854" y="-345145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2053530" y="-489355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3123122" y="-276898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3223910" y="2073700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3607201" y="8138709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2812927" y="338492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301101" y="334722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4081545" y="324031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 flipH="1">
              <a:off x="4466420" y="946342"/>
              <a:ext cx="10058" cy="112735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829834" y="334722"/>
              <a:ext cx="3815681" cy="225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5674805" y="2865981"/>
              <a:ext cx="2988309" cy="1441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72" idx="0"/>
            </p:cNvCxnSpPr>
            <p:nvPr/>
          </p:nvCxnSpPr>
          <p:spPr>
            <a:xfrm>
              <a:off x="4466420" y="3453337"/>
              <a:ext cx="25475" cy="24098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>
              <a:off x="5708930" y="2763519"/>
              <a:ext cx="2601341" cy="4961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4490316" y="5201095"/>
              <a:ext cx="1554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700485" y="2365248"/>
              <a:ext cx="58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459090" y="-916761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2649644" y="-879925"/>
              <a:ext cx="14310" cy="95182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2667201" y="-892118"/>
              <a:ext cx="1791889" cy="1219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2610386" y="8654359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4278138" y="-32554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74330" y="2825794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867093" y="435471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3757246" y="5863185"/>
              <a:ext cx="1469297" cy="145500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4245963" y="6073141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 flipH="1">
              <a:off x="4475731" y="7318185"/>
              <a:ext cx="16164" cy="82052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  <a:endCxn id="86" idx="1"/>
            </p:cNvCxnSpPr>
            <p:nvPr/>
          </p:nvCxnSpPr>
          <p:spPr>
            <a:xfrm>
              <a:off x="5226543" y="6590685"/>
              <a:ext cx="9019420" cy="2392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5267356" y="619892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4534756" y="738728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8310271" y="197955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4988259" y="3407993"/>
              <a:ext cx="20309" cy="26651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8803898" y="4871996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11058213" y="2813129"/>
              <a:ext cx="3243500" cy="6726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9764317" y="3993393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>
              <a:stCxn id="93" idx="2"/>
              <a:endCxn id="134" idx="0"/>
            </p:cNvCxnSpPr>
            <p:nvPr/>
          </p:nvCxnSpPr>
          <p:spPr>
            <a:xfrm flipH="1">
              <a:off x="9672428" y="3646707"/>
              <a:ext cx="11814" cy="122528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11121788" y="2385520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4301713" y="2352792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286422" y="387420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4464587" y="1604381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7808" y="1183485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4615701" y="854056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1011" y="8969324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1372" y="9022551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5258710" y="6627277"/>
              <a:ext cx="1892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4554730" y="1389923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318696" y="-21601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5963376" y="-24955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11046598" y="2887577"/>
              <a:ext cx="181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8307064" y="5385761"/>
              <a:ext cx="496834" cy="138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endCxn id="93" idx="1"/>
            </p:cNvCxnSpPr>
            <p:nvPr/>
          </p:nvCxnSpPr>
          <p:spPr>
            <a:xfrm flipV="1">
              <a:off x="8307064" y="2813129"/>
              <a:ext cx="3207" cy="258646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6200000">
              <a:off x="14550160" y="7703006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4072927" y="-14659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63114" y="2361981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2400972" y="-1122641"/>
              <a:ext cx="15306018" cy="10805821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-1967887" y="9280326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>
              <a:endCxn id="93" idx="0"/>
            </p:cNvCxnSpPr>
            <p:nvPr/>
          </p:nvCxnSpPr>
          <p:spPr>
            <a:xfrm>
              <a:off x="9672428" y="387420"/>
              <a:ext cx="11814" cy="159213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3317000" y="1893874"/>
              <a:ext cx="4703247" cy="5966689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5495711" y="7468062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6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-3096126" y="-2005263"/>
            <a:ext cx="21143494" cy="11389895"/>
            <a:chOff x="-3096126" y="-2005263"/>
            <a:chExt cx="21143494" cy="11389895"/>
          </a:xfrm>
        </p:grpSpPr>
        <p:grpSp>
          <p:nvGrpSpPr>
            <p:cNvPr id="179" name="Grupo 178"/>
            <p:cNvGrpSpPr/>
            <p:nvPr/>
          </p:nvGrpSpPr>
          <p:grpSpPr>
            <a:xfrm>
              <a:off x="-3096126" y="-2005263"/>
              <a:ext cx="21143494" cy="11389895"/>
              <a:chOff x="-2969153" y="-1957137"/>
              <a:chExt cx="21143494" cy="11389895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-2969153" y="-1957137"/>
                <a:ext cx="21143494" cy="11389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Nube 50"/>
              <p:cNvSpPr/>
              <p:nvPr/>
            </p:nvSpPr>
            <p:spPr>
              <a:xfrm>
                <a:off x="12921229" y="-1844557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Nube 66"/>
              <p:cNvSpPr/>
              <p:nvPr/>
            </p:nvSpPr>
            <p:spPr>
              <a:xfrm>
                <a:off x="9914401" y="-1840423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/>
              <p:cNvSpPr/>
              <p:nvPr/>
            </p:nvSpPr>
            <p:spPr>
              <a:xfrm>
                <a:off x="10688261" y="1073071"/>
                <a:ext cx="1275009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RECOGNITION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1071276" y="743376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#GET_RECIPE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4456557" y="3126730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</a:t>
                </a: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3412619" y="1065082"/>
                <a:ext cx="1456523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6550217" y="1009869"/>
                <a:ext cx="1275009" cy="1016285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RESPONSE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4456557" y="855771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4425616" y="5924592"/>
                <a:ext cx="1386626" cy="929508"/>
              </a:xfrm>
              <a:prstGeom prst="roundRect">
                <a:avLst/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IMAGE 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2769717" y="1025176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>
                <a:off x="-1509717" y="1529176"/>
                <a:ext cx="2580993" cy="51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9" idx="1"/>
              </p:cNvCxnSpPr>
              <p:nvPr/>
            </p:nvCxnSpPr>
            <p:spPr>
              <a:xfrm>
                <a:off x="3276476" y="1534313"/>
                <a:ext cx="1180081" cy="1047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3449294" y="-1129981"/>
                <a:ext cx="1479938" cy="423440"/>
              </a:xfrm>
              <a:prstGeom prst="rect">
                <a:avLst/>
              </a:prstGeom>
            </p:spPr>
          </p:pic>
          <p:sp>
            <p:nvSpPr>
              <p:cNvPr id="24" name="Flecha izquierda y derecha 23"/>
              <p:cNvSpPr/>
              <p:nvPr/>
            </p:nvSpPr>
            <p:spPr>
              <a:xfrm rot="16200000">
                <a:off x="10752464" y="3709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3589" y="-25739"/>
                <a:ext cx="614369" cy="6506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</p:cNvCxnSpPr>
              <p:nvPr/>
            </p:nvCxnSpPr>
            <p:spPr>
              <a:xfrm>
                <a:off x="5126259" y="4504771"/>
                <a:ext cx="0" cy="138453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5151310" y="4961362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795961" y="3815751"/>
                <a:ext cx="8367777" cy="686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8" idx="2"/>
              </p:cNvCxnSpPr>
              <p:nvPr/>
            </p:nvCxnSpPr>
            <p:spPr>
              <a:xfrm flipV="1">
                <a:off x="14869142" y="1518012"/>
                <a:ext cx="1681075" cy="1507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H="1">
                <a:off x="5121822" y="2235408"/>
                <a:ext cx="9493" cy="90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4" idx="1"/>
              </p:cNvCxnSpPr>
              <p:nvPr/>
            </p:nvCxnSpPr>
            <p:spPr>
              <a:xfrm flipV="1">
                <a:off x="5795961" y="1541071"/>
                <a:ext cx="4892300" cy="372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3398427" y="1170264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5830566" y="342293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12660" y="-1195809"/>
                <a:ext cx="559735" cy="559735"/>
              </a:xfrm>
              <a:prstGeom prst="rect">
                <a:avLst/>
              </a:prstGeom>
            </p:spPr>
          </p:pic>
          <p:sp>
            <p:nvSpPr>
              <p:cNvPr id="65" name="CuadroTexto 64"/>
              <p:cNvSpPr txBox="1"/>
              <p:nvPr/>
            </p:nvSpPr>
            <p:spPr>
              <a:xfrm>
                <a:off x="10898578" y="-1198396"/>
                <a:ext cx="125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Visual </a:t>
                </a:r>
                <a:r>
                  <a:rPr lang="es-ES" sz="1600" dirty="0" err="1" smtClean="0">
                    <a:solidFill>
                      <a:schemeClr val="accent3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recognition</a:t>
                </a:r>
                <a:endParaRPr lang="es-ES" sz="1600" dirty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10468969" y="-1557189"/>
                <a:ext cx="2050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IBM WATSON</a:t>
                </a:r>
                <a:r>
                  <a:rPr lang="es-ES" sz="1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1400" b="1" dirty="0" smtClean="0">
                    <a:solidFill>
                      <a:srgbClr val="00B050"/>
                    </a:solidFill>
                  </a:rPr>
                  <a:t>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5771193" y="1165847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9" name="Conector recto de flecha 78"/>
              <p:cNvCxnSpPr/>
              <p:nvPr/>
            </p:nvCxnSpPr>
            <p:spPr>
              <a:xfrm>
                <a:off x="5118929" y="229672"/>
                <a:ext cx="7330" cy="648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de flecha 94"/>
              <p:cNvCxnSpPr/>
              <p:nvPr/>
            </p:nvCxnSpPr>
            <p:spPr>
              <a:xfrm flipV="1">
                <a:off x="8305699" y="241901"/>
                <a:ext cx="0" cy="545426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de flecha 102"/>
              <p:cNvCxnSpPr/>
              <p:nvPr/>
            </p:nvCxnSpPr>
            <p:spPr>
              <a:xfrm>
                <a:off x="5118929" y="213263"/>
                <a:ext cx="3186770" cy="2992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stCxn id="10" idx="3"/>
                <a:endCxn id="107" idx="1"/>
              </p:cNvCxnSpPr>
              <p:nvPr/>
            </p:nvCxnSpPr>
            <p:spPr>
              <a:xfrm flipV="1">
                <a:off x="5812242" y="6369098"/>
                <a:ext cx="1717015" cy="2024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4" idx="3"/>
                <a:endCxn id="7" idx="1"/>
              </p:cNvCxnSpPr>
              <p:nvPr/>
            </p:nvCxnSpPr>
            <p:spPr>
              <a:xfrm flipV="1">
                <a:off x="11963270" y="1533082"/>
                <a:ext cx="1449349" cy="79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3582682" y="-1497870"/>
                <a:ext cx="1545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5746899" y="1595663"/>
                <a:ext cx="1653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5730030" y="3829669"/>
                <a:ext cx="1780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endPara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5213195" y="2372689"/>
                <a:ext cx="1502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" idx="2"/>
              </p:cNvCxnSpPr>
              <p:nvPr/>
            </p:nvCxnSpPr>
            <p:spPr>
              <a:xfrm flipH="1" flipV="1">
                <a:off x="14140881" y="2001082"/>
                <a:ext cx="22857" cy="180611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lecha izquierda y derecha 95"/>
              <p:cNvSpPr/>
              <p:nvPr/>
            </p:nvSpPr>
            <p:spPr>
              <a:xfrm rot="16200000">
                <a:off x="13713738" y="35748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4863" y="-64141"/>
                <a:ext cx="614369" cy="650686"/>
              </a:xfrm>
              <a:prstGeom prst="rect">
                <a:avLst/>
              </a:prstGeom>
            </p:spPr>
          </p:pic>
          <p:sp>
            <p:nvSpPr>
              <p:cNvPr id="98" name="Rectángulo redondeado 97"/>
              <p:cNvSpPr/>
              <p:nvPr/>
            </p:nvSpPr>
            <p:spPr bwMode="auto">
              <a:xfrm>
                <a:off x="13544093" y="7939856"/>
                <a:ext cx="1584361" cy="136509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9" name="Rectángulo redondeado 98"/>
              <p:cNvSpPr/>
              <p:nvPr/>
            </p:nvSpPr>
            <p:spPr>
              <a:xfrm>
                <a:off x="13544093" y="5946639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13852679" y="8060085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Flecha izquierda y derecha 100"/>
              <p:cNvSpPr/>
              <p:nvPr/>
            </p:nvSpPr>
            <p:spPr>
              <a:xfrm rot="16200000">
                <a:off x="13772544" y="7297696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1383" y="8488090"/>
                <a:ext cx="566319" cy="568158"/>
              </a:xfrm>
              <a:prstGeom prst="rect">
                <a:avLst/>
              </a:prstGeom>
            </p:spPr>
          </p:pic>
          <p:pic>
            <p:nvPicPr>
              <p:cNvPr id="104" name="Imagen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443" y="8488090"/>
                <a:ext cx="678982" cy="624663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9086861" y="6407849"/>
                <a:ext cx="15635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07" name="Decisión 106"/>
              <p:cNvSpPr/>
              <p:nvPr/>
            </p:nvSpPr>
            <p:spPr>
              <a:xfrm>
                <a:off x="7529257" y="5649483"/>
                <a:ext cx="1552885" cy="143923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COUNTER </a:t>
                </a:r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&lt; = 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3</a:t>
                </a:r>
                <a:endParaRPr lang="es-E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09" name="Conector recto de flecha 108"/>
              <p:cNvCxnSpPr>
                <a:stCxn id="107" idx="3"/>
                <a:endCxn id="99" idx="1"/>
              </p:cNvCxnSpPr>
              <p:nvPr/>
            </p:nvCxnSpPr>
            <p:spPr>
              <a:xfrm>
                <a:off x="9082142" y="6369098"/>
                <a:ext cx="4461951" cy="3875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de flecha 147"/>
              <p:cNvCxnSpPr/>
              <p:nvPr/>
            </p:nvCxnSpPr>
            <p:spPr>
              <a:xfrm flipH="1" flipV="1">
                <a:off x="14174197" y="3807197"/>
                <a:ext cx="45421" cy="216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CuadroTexto 169"/>
              <p:cNvSpPr txBox="1"/>
              <p:nvPr/>
            </p:nvSpPr>
            <p:spPr>
              <a:xfrm>
                <a:off x="8348434" y="5197039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9157373" y="6005833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" name="Rectángulo redondeado 1"/>
            <p:cNvSpPr/>
            <p:nvPr/>
          </p:nvSpPr>
          <p:spPr>
            <a:xfrm>
              <a:off x="596285" y="-155605"/>
              <a:ext cx="9355322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071989" y="676495"/>
              <a:ext cx="5607646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462681" y="207423"/>
              <a:ext cx="175759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=false</a:t>
              </a: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null</a:t>
              </a:r>
              <a:endPara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4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191825" y="7079339"/>
              <a:ext cx="2524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670453" y="1070122"/>
            <a:ext cx="7994591" cy="3644282"/>
            <a:chOff x="670453" y="1070122"/>
            <a:chExt cx="7994591" cy="3644282"/>
          </a:xfrm>
        </p:grpSpPr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743" y="1182191"/>
              <a:ext cx="990573" cy="366211"/>
            </a:xfrm>
            <a:prstGeom prst="rect">
              <a:avLst/>
            </a:prstGeom>
          </p:spPr>
        </p:pic>
        <p:grpSp>
          <p:nvGrpSpPr>
            <p:cNvPr id="70" name="Grupo 69"/>
            <p:cNvGrpSpPr/>
            <p:nvPr/>
          </p:nvGrpSpPr>
          <p:grpSpPr>
            <a:xfrm>
              <a:off x="670453" y="1070122"/>
              <a:ext cx="7994591" cy="3644282"/>
              <a:chOff x="1332925" y="1060791"/>
              <a:chExt cx="7994591" cy="3644282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1332925" y="1060791"/>
                <a:ext cx="7994591" cy="3618158"/>
                <a:chOff x="997023" y="991194"/>
                <a:chExt cx="7994591" cy="3618158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497986" y="991194"/>
                  <a:ext cx="6493628" cy="3618158"/>
                  <a:chOff x="2451333" y="1004204"/>
                  <a:chExt cx="6493628" cy="3618158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6259" y="1116993"/>
                    <a:ext cx="489942" cy="366984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92314" y="2452942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Conversation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ENGINE</a:t>
                    </a:r>
                    <a:endParaRPr kumimoji="0" lang="es-E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3099700" y="3812237"/>
                    <a:ext cx="15110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Information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sources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67467" y="4078978"/>
                    <a:ext cx="541626" cy="543384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5" y="1004204"/>
                    <a:ext cx="1983876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0099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818028" y="1698252"/>
                    <a:ext cx="104685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Visual </a:t>
                    </a:r>
                  </a:p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recognition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5426700" y="4094527"/>
                    <a:ext cx="1369656" cy="39188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1333" y="1951592"/>
                    <a:ext cx="842277" cy="842277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30561" y="290719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Slack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343926" y="1044833"/>
                    <a:ext cx="511304" cy="511304"/>
                  </a:xfrm>
                  <a:prstGeom prst="rect">
                    <a:avLst/>
                  </a:prstGeom>
                </p:spPr>
              </p:pic>
              <p:pic>
                <p:nvPicPr>
                  <p:cNvPr id="46" name="Imagen 45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32139" y="2289141"/>
                    <a:ext cx="433150" cy="433150"/>
                  </a:xfrm>
                  <a:prstGeom prst="rect">
                    <a:avLst/>
                  </a:prstGeom>
                </p:spPr>
              </p:pic>
              <p:sp>
                <p:nvSpPr>
                  <p:cNvPr id="49" name="Flecha izquierda y derecha 48"/>
                  <p:cNvSpPr/>
                  <p:nvPr/>
                </p:nvSpPr>
                <p:spPr>
                  <a:xfrm rot="17991136">
                    <a:off x="3713406" y="3213531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81046" y="4167579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59529" y="2306891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23451" y="2301274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4942889">
                    <a:off x="5453717" y="3229713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592311" y="3826569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Recipe</a:t>
                    </a:r>
                    <a:r>
                      <a:rPr lang="es-E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s-ES" sz="1200" b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service</a:t>
                    </a:r>
                    <a:endParaRPr lang="es-E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595077" y="2283822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997023" y="2894185"/>
                  <a:ext cx="5514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</a:t>
                  </a:r>
                  <a:endParaRPr lang="es-E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1007111" y="1802238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1007111" y="2323513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5" name="Rectángulo redondeado 64"/>
              <p:cNvSpPr/>
              <p:nvPr/>
            </p:nvSpPr>
            <p:spPr bwMode="auto">
              <a:xfrm>
                <a:off x="5680229" y="3825940"/>
                <a:ext cx="162770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6" name="Rectángulo redondeado 65"/>
              <p:cNvSpPr/>
              <p:nvPr/>
            </p:nvSpPr>
            <p:spPr bwMode="auto">
              <a:xfrm>
                <a:off x="3398498" y="3828582"/>
                <a:ext cx="1586299" cy="87649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0099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41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406528" y="766070"/>
            <a:ext cx="807631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ULTIMA</a:t>
            </a:r>
          </a:p>
          <a:p>
            <a:r>
              <a:rPr lang="es-ES" sz="16600" b="1" dirty="0" smtClean="0">
                <a:solidFill>
                  <a:srgbClr val="FF0000"/>
                </a:solidFill>
              </a:rPr>
              <a:t>VERSIÓN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5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-3096126" y="-2005263"/>
            <a:ext cx="21280135" cy="11389895"/>
            <a:chOff x="-3096126" y="-2005263"/>
            <a:chExt cx="21280135" cy="11389895"/>
          </a:xfrm>
        </p:grpSpPr>
        <p:sp>
          <p:nvSpPr>
            <p:cNvPr id="135" name="Rectángulo 134"/>
            <p:cNvSpPr/>
            <p:nvPr/>
          </p:nvSpPr>
          <p:spPr>
            <a:xfrm>
              <a:off x="-3096126" y="-2005263"/>
              <a:ext cx="21143494" cy="11389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Nube 50"/>
            <p:cNvSpPr/>
            <p:nvPr/>
          </p:nvSpPr>
          <p:spPr>
            <a:xfrm>
              <a:off x="13280012" y="-1851739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Nube 66"/>
            <p:cNvSpPr/>
            <p:nvPr/>
          </p:nvSpPr>
          <p:spPr>
            <a:xfrm>
              <a:off x="10273184" y="-1847605"/>
              <a:ext cx="2628000" cy="1692000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1051732" y="1029709"/>
              <a:ext cx="1275009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RECOGNITION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5" name="Decisión 4"/>
            <p:cNvSpPr/>
            <p:nvPr/>
          </p:nvSpPr>
          <p:spPr>
            <a:xfrm>
              <a:off x="944303" y="695250"/>
              <a:ext cx="2205200" cy="15818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#GET_RECIPE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4329584" y="3078604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13850712" y="1016588"/>
              <a:ext cx="1456523" cy="9360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6909000" y="1002687"/>
              <a:ext cx="1275009" cy="1016285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Decisión 8"/>
            <p:cNvSpPr/>
            <p:nvPr/>
          </p:nvSpPr>
          <p:spPr>
            <a:xfrm>
              <a:off x="4329584" y="807645"/>
              <a:ext cx="1339404" cy="1378041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$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IMAGE_RECIPE</a:t>
              </a:r>
              <a:endPara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298643" y="5876466"/>
              <a:ext cx="1386626" cy="929508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@DISH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IMAGE FILE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-2896690" y="977050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11" idx="6"/>
              <a:endCxn id="5" idx="1"/>
            </p:cNvCxnSpPr>
            <p:nvPr/>
          </p:nvCxnSpPr>
          <p:spPr>
            <a:xfrm>
              <a:off x="-1636690" y="1481050"/>
              <a:ext cx="2580993" cy="51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9" idx="1"/>
            </p:cNvCxnSpPr>
            <p:nvPr/>
          </p:nvCxnSpPr>
          <p:spPr>
            <a:xfrm>
              <a:off x="3149503" y="1486187"/>
              <a:ext cx="1180081" cy="104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3808077" y="-1137163"/>
              <a:ext cx="1479938" cy="423440"/>
            </a:xfrm>
            <a:prstGeom prst="rect">
              <a:avLst/>
            </a:prstGeom>
          </p:spPr>
        </p:pic>
        <p:sp>
          <p:nvSpPr>
            <p:cNvPr id="24" name="Flecha izquierda y derecha 23"/>
            <p:cNvSpPr/>
            <p:nvPr/>
          </p:nvSpPr>
          <p:spPr>
            <a:xfrm rot="16200000">
              <a:off x="11111247" y="3637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372" y="-32921"/>
              <a:ext cx="614369" cy="6506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</p:cNvCxnSpPr>
            <p:nvPr/>
          </p:nvCxnSpPr>
          <p:spPr>
            <a:xfrm>
              <a:off x="4999286" y="4456645"/>
              <a:ext cx="0" cy="13845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5042021" y="4915301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5668988" y="3767625"/>
              <a:ext cx="8904031" cy="2043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7" idx="3"/>
              <a:endCxn id="8" idx="2"/>
            </p:cNvCxnSpPr>
            <p:nvPr/>
          </p:nvCxnSpPr>
          <p:spPr>
            <a:xfrm>
              <a:off x="15307235" y="1484588"/>
              <a:ext cx="1601765" cy="2624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>
              <a:off x="4994849" y="2187282"/>
              <a:ext cx="9493" cy="900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4" idx="1"/>
            </p:cNvCxnSpPr>
            <p:nvPr/>
          </p:nvCxnSpPr>
          <p:spPr>
            <a:xfrm>
              <a:off x="5668988" y="1496666"/>
              <a:ext cx="5382744" cy="1043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/>
            <p:cNvSpPr txBox="1"/>
            <p:nvPr/>
          </p:nvSpPr>
          <p:spPr>
            <a:xfrm>
              <a:off x="3271454" y="1122138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5703593" y="337480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443" y="-1202991"/>
              <a:ext cx="559735" cy="559735"/>
            </a:xfrm>
            <a:prstGeom prst="rect">
              <a:avLst/>
            </a:prstGeom>
          </p:spPr>
        </p:pic>
        <p:sp>
          <p:nvSpPr>
            <p:cNvPr id="65" name="CuadroTexto 64"/>
            <p:cNvSpPr txBox="1"/>
            <p:nvPr/>
          </p:nvSpPr>
          <p:spPr>
            <a:xfrm>
              <a:off x="11257361" y="-1205578"/>
              <a:ext cx="1259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Visual </a:t>
              </a:r>
              <a:r>
                <a:rPr lang="es-ES" sz="1600" dirty="0" err="1" smtClean="0">
                  <a:solidFill>
                    <a:schemeClr val="accent3">
                      <a:lumMod val="75000"/>
                    </a:schemeClr>
                  </a:solidFill>
                  <a:latin typeface="Berlin Sans FB" panose="020E0602020502020306" pitchFamily="34" charset="0"/>
                </a:rPr>
                <a:t>recognition</a:t>
              </a:r>
              <a:endParaRPr lang="es-ES" sz="1600" dirty="0">
                <a:solidFill>
                  <a:schemeClr val="accent3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0827752" y="-1564371"/>
              <a:ext cx="2050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IBM WATSON</a:t>
              </a:r>
              <a:r>
                <a:rPr lang="es-ES" sz="1200" b="1" dirty="0" smtClean="0">
                  <a:solidFill>
                    <a:srgbClr val="00B050"/>
                  </a:solidFill>
                </a:rPr>
                <a:t> </a:t>
              </a:r>
              <a:r>
                <a:rPr lang="es-ES" sz="1400" b="1" dirty="0" smtClean="0">
                  <a:solidFill>
                    <a:srgbClr val="00B050"/>
                  </a:solidFill>
                </a:rPr>
                <a:t>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5644220" y="1117721"/>
              <a:ext cx="585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4991956" y="181546"/>
              <a:ext cx="7330" cy="64800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V="1">
              <a:off x="8178726" y="193775"/>
              <a:ext cx="0" cy="54542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4991956" y="165137"/>
              <a:ext cx="3186770" cy="2992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stCxn id="10" idx="3"/>
              <a:endCxn id="107" idx="1"/>
            </p:cNvCxnSpPr>
            <p:nvPr/>
          </p:nvCxnSpPr>
          <p:spPr>
            <a:xfrm flipV="1">
              <a:off x="5685269" y="6320972"/>
              <a:ext cx="1717015" cy="2024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/>
            <p:cNvCxnSpPr>
              <a:stCxn id="4" idx="3"/>
              <a:endCxn id="7" idx="1"/>
            </p:cNvCxnSpPr>
            <p:nvPr/>
          </p:nvCxnSpPr>
          <p:spPr>
            <a:xfrm flipV="1">
              <a:off x="12326741" y="1484588"/>
              <a:ext cx="1523971" cy="1312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3941465" y="-1505052"/>
              <a:ext cx="1545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5619926" y="1547537"/>
              <a:ext cx="1890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603057" y="3781543"/>
              <a:ext cx="19804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endPara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 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5060360" y="2364762"/>
              <a:ext cx="1695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False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6" name="Flecha izquierda y derecha 95"/>
            <p:cNvSpPr/>
            <p:nvPr/>
          </p:nvSpPr>
          <p:spPr>
            <a:xfrm rot="16200000">
              <a:off x="14072521" y="350299"/>
              <a:ext cx="1080000" cy="180000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3646" y="-71323"/>
              <a:ext cx="614369" cy="650686"/>
            </a:xfrm>
            <a:prstGeom prst="rect">
              <a:avLst/>
            </a:prstGeom>
          </p:spPr>
        </p:pic>
        <p:sp>
          <p:nvSpPr>
            <p:cNvPr id="98" name="Rectángulo redondeado 97"/>
            <p:cNvSpPr/>
            <p:nvPr/>
          </p:nvSpPr>
          <p:spPr bwMode="auto">
            <a:xfrm>
              <a:off x="13902876" y="7932674"/>
              <a:ext cx="1584361" cy="1365094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Rectángulo redondeado 98"/>
            <p:cNvSpPr/>
            <p:nvPr/>
          </p:nvSpPr>
          <p:spPr>
            <a:xfrm>
              <a:off x="13902876" y="5939457"/>
              <a:ext cx="1382271" cy="92242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4211462" y="8052903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1" name="Flecha izquierda y derecha 100"/>
            <p:cNvSpPr/>
            <p:nvPr/>
          </p:nvSpPr>
          <p:spPr>
            <a:xfrm rot="16200000">
              <a:off x="14131327" y="7290514"/>
              <a:ext cx="922357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Imagen 10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0166" y="8480908"/>
              <a:ext cx="566319" cy="568158"/>
            </a:xfrm>
            <a:prstGeom prst="rect">
              <a:avLst/>
            </a:prstGeom>
          </p:spPr>
        </p:pic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5226" y="8480908"/>
              <a:ext cx="678982" cy="624663"/>
            </a:xfrm>
            <a:prstGeom prst="rect">
              <a:avLst/>
            </a:prstGeom>
          </p:spPr>
        </p:pic>
        <p:sp>
          <p:nvSpPr>
            <p:cNvPr id="106" name="CuadroTexto 105"/>
            <p:cNvSpPr txBox="1"/>
            <p:nvPr/>
          </p:nvSpPr>
          <p:spPr>
            <a:xfrm>
              <a:off x="8959888" y="6359723"/>
              <a:ext cx="1563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07" name="Decisión 106"/>
            <p:cNvSpPr/>
            <p:nvPr/>
          </p:nvSpPr>
          <p:spPr>
            <a:xfrm>
              <a:off x="7402284" y="5601357"/>
              <a:ext cx="1552885" cy="143923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COUNTER </a:t>
              </a:r>
              <a:r>
                <a: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&lt; = 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09" name="Conector recto de flecha 108"/>
            <p:cNvCxnSpPr>
              <a:stCxn id="107" idx="3"/>
              <a:endCxn id="99" idx="1"/>
            </p:cNvCxnSpPr>
            <p:nvPr/>
          </p:nvCxnSpPr>
          <p:spPr>
            <a:xfrm>
              <a:off x="8955169" y="6320972"/>
              <a:ext cx="4947707" cy="7969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99" idx="0"/>
              <a:endCxn id="7" idx="2"/>
            </p:cNvCxnSpPr>
            <p:nvPr/>
          </p:nvCxnSpPr>
          <p:spPr>
            <a:xfrm flipH="1" flipV="1">
              <a:off x="14578974" y="1952588"/>
              <a:ext cx="15038" cy="398686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8221461" y="5148913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9030400" y="595770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596284" y="-155605"/>
              <a:ext cx="9901903" cy="7647268"/>
            </a:xfrm>
            <a:prstGeom prst="roundRect">
              <a:avLst>
                <a:gd name="adj" fmla="val 345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10714493" y="717439"/>
              <a:ext cx="5450898" cy="6782273"/>
            </a:xfrm>
            <a:prstGeom prst="roundRect">
              <a:avLst>
                <a:gd name="adj" fmla="val 271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-1528211" y="55719"/>
              <a:ext cx="20454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F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image_recipe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search_recipe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dish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0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775874" y="7079338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0827752" y="7148578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-7587704" y="-33086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V2</a:t>
            </a:r>
            <a:endParaRPr lang="es-E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SEARCH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819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  <a:endParaRPr lang="es-E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99968" y="8649143"/>
              <a:ext cx="205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2070586" y="918604"/>
            <a:ext cx="8554514" cy="4717091"/>
            <a:chOff x="83166" y="657346"/>
            <a:chExt cx="8554514" cy="4717091"/>
          </a:xfrm>
        </p:grpSpPr>
        <p:grpSp>
          <p:nvGrpSpPr>
            <p:cNvPr id="70" name="Grupo 69"/>
            <p:cNvGrpSpPr/>
            <p:nvPr/>
          </p:nvGrpSpPr>
          <p:grpSpPr>
            <a:xfrm>
              <a:off x="90783" y="657346"/>
              <a:ext cx="8546897" cy="4717091"/>
              <a:chOff x="869337" y="797305"/>
              <a:chExt cx="8546897" cy="4717091"/>
            </a:xfrm>
          </p:grpSpPr>
          <p:grpSp>
            <p:nvGrpSpPr>
              <p:cNvPr id="64" name="Grupo 63"/>
              <p:cNvGrpSpPr/>
              <p:nvPr/>
            </p:nvGrpSpPr>
            <p:grpSpPr>
              <a:xfrm>
                <a:off x="869337" y="797305"/>
                <a:ext cx="8546897" cy="4433659"/>
                <a:chOff x="533435" y="727708"/>
                <a:chExt cx="8546897" cy="4433659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>
                  <a:off x="2138611" y="727708"/>
                  <a:ext cx="6941721" cy="4433659"/>
                  <a:chOff x="2091958" y="740718"/>
                  <a:chExt cx="6941721" cy="4433659"/>
                </a:xfrm>
              </p:grpSpPr>
              <p:pic>
                <p:nvPicPr>
                  <p:cNvPr id="47" name="Imagen 4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2983" y="1151482"/>
                    <a:ext cx="427505" cy="320217"/>
                  </a:xfrm>
                  <a:prstGeom prst="rect">
                    <a:avLst/>
                  </a:prstGeom>
                </p:spPr>
              </p:pic>
              <p:pic>
                <p:nvPicPr>
                  <p:cNvPr id="4" name="Imagen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117538" y="2336850"/>
                    <a:ext cx="548663" cy="548663"/>
                  </a:xfrm>
                  <a:prstGeom prst="rect">
                    <a:avLst/>
                  </a:prstGeom>
                </p:spPr>
              </p:pic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7782408" y="2411769"/>
                    <a:ext cx="104326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Conversation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sp>
                <p:nvSpPr>
                  <p:cNvPr id="22" name="Rectángulo redondeado 21"/>
                  <p:cNvSpPr/>
                  <p:nvPr/>
                </p:nvSpPr>
                <p:spPr bwMode="auto">
                  <a:xfrm>
                    <a:off x="4238071" y="1239997"/>
                    <a:ext cx="1821286" cy="1609993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rPr>
                      <a:t>ORCHESTRATION</a:t>
                    </a:r>
                  </a:p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s-ES" sz="1600" b="1" dirty="0" smtClean="0">
                        <a:solidFill>
                          <a:srgbClr val="00B050"/>
                        </a:solidFill>
                      </a:rPr>
                      <a:t>ENGINE</a:t>
                    </a:r>
                    <a:endParaRPr kumimoji="0" lang="es-ES" sz="1600" b="1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</a:endParaRPr>
                  </a:p>
                </p:txBody>
              </p:sp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5242412" y="4828309"/>
                    <a:ext cx="9891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D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atabases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0" name="Imagen 2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70149" y="4719251"/>
                    <a:ext cx="444124" cy="445566"/>
                  </a:xfrm>
                  <a:prstGeom prst="rect">
                    <a:avLst/>
                  </a:prstGeom>
                </p:spPr>
              </p:pic>
              <p:sp>
                <p:nvSpPr>
                  <p:cNvPr id="35" name="Rectángulo redondeado 34"/>
                  <p:cNvSpPr/>
                  <p:nvPr/>
                </p:nvSpPr>
                <p:spPr bwMode="auto">
                  <a:xfrm>
                    <a:off x="6961084" y="1004204"/>
                    <a:ext cx="2072595" cy="2010395"/>
                  </a:xfrm>
                  <a:prstGeom prst="roundRect">
                    <a:avLst/>
                  </a:prstGeom>
                  <a:noFill/>
                  <a:ln w="9525" cap="rnd" cmpd="sng" algn="ctr">
                    <a:solidFill>
                      <a:srgbClr val="00B05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33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45720" tIns="45720" rIns="4572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s-ES" sz="20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pic>
                <p:nvPicPr>
                  <p:cNvPr id="37" name="Imagen 3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1879" y="1662551"/>
                    <a:ext cx="559735" cy="559735"/>
                  </a:xfrm>
                  <a:prstGeom prst="rect">
                    <a:avLst/>
                  </a:prstGeom>
                </p:spPr>
              </p:pic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7782408" y="1698252"/>
                    <a:ext cx="10824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Visual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recognition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39" name="Imagen 3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610" b="22166"/>
                  <a:stretch/>
                </p:blipFill>
                <p:spPr>
                  <a:xfrm>
                    <a:off x="3902292" y="4294547"/>
                    <a:ext cx="1246422" cy="356626"/>
                  </a:xfrm>
                  <a:prstGeom prst="rect">
                    <a:avLst/>
                  </a:prstGeom>
                </p:spPr>
              </p:pic>
              <p:pic>
                <p:nvPicPr>
                  <p:cNvPr id="40" name="Imagen 3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1958" y="2198466"/>
                    <a:ext cx="568504" cy="568504"/>
                  </a:xfrm>
                  <a:prstGeom prst="rect">
                    <a:avLst/>
                  </a:prstGeom>
                </p:spPr>
              </p:pic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664843" y="2302456"/>
                    <a:ext cx="5216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Slack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pic>
                <p:nvPicPr>
                  <p:cNvPr id="45" name="Imagen 44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622766" y="740718"/>
                    <a:ext cx="921833" cy="921833"/>
                  </a:xfrm>
                  <a:prstGeom prst="rect">
                    <a:avLst/>
                  </a:prstGeom>
                </p:spPr>
              </p:pic>
              <p:pic>
                <p:nvPicPr>
                  <p:cNvPr id="50" name="Imagen 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6091" y="4784335"/>
                    <a:ext cx="423959" cy="390042"/>
                  </a:xfrm>
                  <a:prstGeom prst="rect">
                    <a:avLst/>
                  </a:prstGeom>
                </p:spPr>
              </p:pic>
              <p:sp>
                <p:nvSpPr>
                  <p:cNvPr id="53" name="Flecha izquierda y derecha 52"/>
                  <p:cNvSpPr/>
                  <p:nvPr/>
                </p:nvSpPr>
                <p:spPr>
                  <a:xfrm>
                    <a:off x="6134340" y="2306890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4" name="Flecha izquierda y derecha 53"/>
                  <p:cNvSpPr/>
                  <p:nvPr/>
                </p:nvSpPr>
                <p:spPr>
                  <a:xfrm>
                    <a:off x="3411327" y="2298045"/>
                    <a:ext cx="751761" cy="208884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5" name="Flecha izquierda y derecha 54"/>
                  <p:cNvSpPr/>
                  <p:nvPr/>
                </p:nvSpPr>
                <p:spPr>
                  <a:xfrm rot="16200000">
                    <a:off x="4667936" y="3282077"/>
                    <a:ext cx="922357" cy="207126"/>
                  </a:xfrm>
                  <a:prstGeom prst="leftRightArrow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5242412" y="4374174"/>
                    <a:ext cx="11031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Recipe</a:t>
                    </a:r>
                    <a:r>
                      <a:rPr lang="es-ES" sz="120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 </a:t>
                    </a:r>
                    <a:r>
                      <a:rPr lang="es-ES" sz="1200" dirty="0" err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Berlin Sans FB" panose="020E0602020502020306" pitchFamily="34" charset="0"/>
                      </a:rPr>
                      <a:t>service</a:t>
                    </a:r>
                    <a:endParaRPr lang="es-ES" sz="1200" dirty="0">
                      <a:solidFill>
                        <a:schemeClr val="accent3">
                          <a:lumMod val="75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</p:grpSp>
            <p:sp>
              <p:nvSpPr>
                <p:cNvPr id="60" name="Flecha izquierda y derecha 59"/>
                <p:cNvSpPr/>
                <p:nvPr/>
              </p:nvSpPr>
              <p:spPr>
                <a:xfrm>
                  <a:off x="1156212" y="2260824"/>
                  <a:ext cx="751761" cy="208884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461"/>
                <a:stretch/>
              </p:blipFill>
              <p:spPr>
                <a:xfrm>
                  <a:off x="533435" y="1713136"/>
                  <a:ext cx="531252" cy="637694"/>
                </a:xfrm>
                <a:prstGeom prst="rect">
                  <a:avLst/>
                </a:prstGeom>
              </p:spPr>
            </p:pic>
            <p:pic>
              <p:nvPicPr>
                <p:cNvPr id="63" name="Imagen 62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562"/>
                <a:stretch/>
              </p:blipFill>
              <p:spPr>
                <a:xfrm>
                  <a:off x="533435" y="2350830"/>
                  <a:ext cx="463328" cy="637694"/>
                </a:xfrm>
                <a:prstGeom prst="rect">
                  <a:avLst/>
                </a:prstGeom>
              </p:spPr>
            </p:pic>
          </p:grpSp>
          <p:sp>
            <p:nvSpPr>
              <p:cNvPr id="66" name="Rectángulo redondeado 65"/>
              <p:cNvSpPr/>
              <p:nvPr/>
            </p:nvSpPr>
            <p:spPr bwMode="auto">
              <a:xfrm>
                <a:off x="4284847" y="3959215"/>
                <a:ext cx="2443227" cy="1555181"/>
              </a:xfrm>
              <a:prstGeom prst="roundRect">
                <a:avLst/>
              </a:prstGeom>
              <a:noFill/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33" name="Rectángulo redondeado 32"/>
            <p:cNvSpPr/>
            <p:nvPr/>
          </p:nvSpPr>
          <p:spPr bwMode="auto">
            <a:xfrm>
              <a:off x="1582050" y="1566020"/>
              <a:ext cx="1364825" cy="1314997"/>
            </a:xfrm>
            <a:prstGeom prst="roundRect">
              <a:avLst/>
            </a:prstGeom>
            <a:noFill/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174708" y="3900137"/>
              <a:ext cx="1492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DATA SOURCES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6936819" y="1018125"/>
              <a:ext cx="1667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IBM WATSON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83166" y="1337881"/>
              <a:ext cx="675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75083" y="1660407"/>
              <a:ext cx="1240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USER INTERFACE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050" y="2314325"/>
              <a:ext cx="889823" cy="30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08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354596" y="-919425"/>
            <a:ext cx="5764024" cy="3946980"/>
            <a:chOff x="2042984" y="584062"/>
            <a:chExt cx="5764024" cy="3946980"/>
          </a:xfrm>
        </p:grpSpPr>
        <p:grpSp>
          <p:nvGrpSpPr>
            <p:cNvPr id="12" name="Grupo 11"/>
            <p:cNvGrpSpPr/>
            <p:nvPr/>
          </p:nvGrpSpPr>
          <p:grpSpPr>
            <a:xfrm>
              <a:off x="2183028" y="584062"/>
              <a:ext cx="5623980" cy="3946980"/>
              <a:chOff x="2183028" y="584062"/>
              <a:chExt cx="5623980" cy="3946980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0" t="12619" r="53813" b="44710"/>
              <a:stretch/>
            </p:blipFill>
            <p:spPr bwMode="auto">
              <a:xfrm>
                <a:off x="2183028" y="1610686"/>
                <a:ext cx="5623980" cy="292035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6771503" y="3196281"/>
                <a:ext cx="815545" cy="378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3143877" y="3515873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6109386" y="120451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6520248" y="1347286"/>
                <a:ext cx="436606" cy="159302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6060988" y="1165842"/>
                <a:ext cx="918520" cy="44484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3483423" y="3565815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988" y="584062"/>
                <a:ext cx="918520" cy="518373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84" y="2981206"/>
              <a:ext cx="574271" cy="430149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870" y="3157831"/>
              <a:ext cx="561316" cy="159663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656198" y="3702353"/>
            <a:ext cx="9123783" cy="2910709"/>
            <a:chOff x="673658" y="3713847"/>
            <a:chExt cx="9123783" cy="2910709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9" t="3420" r="27331" b="30744"/>
            <a:stretch/>
          </p:blipFill>
          <p:spPr>
            <a:xfrm>
              <a:off x="673658" y="4967554"/>
              <a:ext cx="334899" cy="348568"/>
            </a:xfrm>
            <a:prstGeom prst="rect">
              <a:avLst/>
            </a:prstGeom>
          </p:spPr>
        </p:pic>
        <p:grpSp>
          <p:nvGrpSpPr>
            <p:cNvPr id="61" name="Grupo 60"/>
            <p:cNvGrpSpPr/>
            <p:nvPr/>
          </p:nvGrpSpPr>
          <p:grpSpPr>
            <a:xfrm>
              <a:off x="703632" y="3713847"/>
              <a:ext cx="9093809" cy="2910709"/>
              <a:chOff x="742169" y="3690502"/>
              <a:chExt cx="9093809" cy="2910709"/>
            </a:xfrm>
          </p:grpSpPr>
          <p:cxnSp>
            <p:nvCxnSpPr>
              <p:cNvPr id="15" name="Conector recto de flecha 14"/>
              <p:cNvCxnSpPr/>
              <p:nvPr/>
            </p:nvCxnSpPr>
            <p:spPr>
              <a:xfrm>
                <a:off x="799070" y="6120714"/>
                <a:ext cx="9036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778027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2010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8852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2011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899965" y="6231879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2012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399474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2013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5173361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2014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6280543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2015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415709" y="6228348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2016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8468498" y="6213500"/>
                <a:ext cx="683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chemeClr val="accent1"/>
                    </a:solidFill>
                  </a:rPr>
                  <a:t>2017</a:t>
                </a:r>
                <a:endParaRPr lang="es-E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7288480" y="4879584"/>
                <a:ext cx="362465" cy="367499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90" r="43358" b="76801"/>
              <a:stretch/>
            </p:blipFill>
            <p:spPr>
              <a:xfrm>
                <a:off x="7690205" y="4967944"/>
                <a:ext cx="485504" cy="177143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1" t="15481" r="26968" b="13890"/>
              <a:stretch/>
            </p:blipFill>
            <p:spPr>
              <a:xfrm>
                <a:off x="1940065" y="5653024"/>
                <a:ext cx="339546" cy="344262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80" t="10189" r="52443" b="75233"/>
              <a:stretch/>
            </p:blipFill>
            <p:spPr>
              <a:xfrm>
                <a:off x="2280912" y="5745333"/>
                <a:ext cx="327055" cy="244377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3921274" y="5590561"/>
                <a:ext cx="370552" cy="402313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4277253" y="5681147"/>
                <a:ext cx="570007" cy="293060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" t="23090" r="66564" b="23265"/>
              <a:stretch/>
            </p:blipFill>
            <p:spPr>
              <a:xfrm>
                <a:off x="6112762" y="5589617"/>
                <a:ext cx="323323" cy="351036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60" t="27178" b="20588"/>
              <a:stretch/>
            </p:blipFill>
            <p:spPr>
              <a:xfrm>
                <a:off x="6436086" y="5653024"/>
                <a:ext cx="531471" cy="273247"/>
              </a:xfrm>
              <a:prstGeom prst="rect">
                <a:avLst/>
              </a:prstGeom>
            </p:spPr>
          </p:pic>
          <p:sp>
            <p:nvSpPr>
              <p:cNvPr id="40" name="Rectángulo 39"/>
              <p:cNvSpPr/>
              <p:nvPr/>
            </p:nvSpPr>
            <p:spPr>
              <a:xfrm>
                <a:off x="6092546" y="5437860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CuadroTexto 40"/>
              <p:cNvSpPr txBox="1"/>
              <p:nvPr/>
            </p:nvSpPr>
            <p:spPr>
              <a:xfrm>
                <a:off x="6139415" y="5391554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Facebook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Imagen 4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33162"/>
              <a:stretch/>
            </p:blipFill>
            <p:spPr>
              <a:xfrm>
                <a:off x="7308696" y="5534205"/>
                <a:ext cx="402479" cy="353070"/>
              </a:xfrm>
              <a:prstGeom prst="rect">
                <a:avLst/>
              </a:prstGeom>
            </p:spPr>
          </p:pic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319"/>
              <a:stretch/>
            </p:blipFill>
            <p:spPr>
              <a:xfrm>
                <a:off x="7711175" y="5681147"/>
                <a:ext cx="457474" cy="217368"/>
              </a:xfrm>
              <a:prstGeom prst="rect">
                <a:avLst/>
              </a:prstGeom>
            </p:spPr>
          </p:pic>
          <p:sp>
            <p:nvSpPr>
              <p:cNvPr id="46" name="Rectángulo 45"/>
              <p:cNvSpPr/>
              <p:nvPr/>
            </p:nvSpPr>
            <p:spPr>
              <a:xfrm>
                <a:off x="7308696" y="5431786"/>
                <a:ext cx="977818" cy="4881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7432023" y="5378087"/>
                <a:ext cx="903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 smtClean="0">
                    <a:solidFill>
                      <a:schemeClr val="accent1"/>
                    </a:solidFill>
                  </a:rPr>
                  <a:t>Google</a:t>
                </a:r>
                <a:endParaRPr lang="es-ES" sz="14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24" t="74117" r="73042" b="6514"/>
              <a:stretch/>
            </p:blipFill>
            <p:spPr>
              <a:xfrm>
                <a:off x="7682616" y="4330594"/>
                <a:ext cx="603898" cy="387989"/>
              </a:xfrm>
              <a:prstGeom prst="rect">
                <a:avLst/>
              </a:prstGeom>
            </p:spPr>
          </p:pic>
          <p:pic>
            <p:nvPicPr>
              <p:cNvPr id="49" name="Imagen 48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27140" r="68110" b="28454"/>
              <a:stretch/>
            </p:blipFill>
            <p:spPr>
              <a:xfrm>
                <a:off x="7273544" y="4289125"/>
                <a:ext cx="409072" cy="452869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8" r="76139" b="1"/>
              <a:stretch/>
            </p:blipFill>
            <p:spPr>
              <a:xfrm>
                <a:off x="6118620" y="4935537"/>
                <a:ext cx="301300" cy="262869"/>
              </a:xfrm>
              <a:prstGeom prst="rect">
                <a:avLst/>
              </a:prstGeom>
            </p:spPr>
          </p:pic>
          <p:pic>
            <p:nvPicPr>
              <p:cNvPr id="50" name="Imagen 4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82" t="-708" b="-1"/>
              <a:stretch/>
            </p:blipFill>
            <p:spPr>
              <a:xfrm>
                <a:off x="6415620" y="4909728"/>
                <a:ext cx="612464" cy="17501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11368" b="33162"/>
              <a:stretch/>
            </p:blipFill>
            <p:spPr>
              <a:xfrm>
                <a:off x="742169" y="5630462"/>
                <a:ext cx="356722" cy="353070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68774"/>
              <a:stretch/>
            </p:blipFill>
            <p:spPr>
              <a:xfrm>
                <a:off x="1121165" y="5752950"/>
                <a:ext cx="457474" cy="214248"/>
              </a:xfrm>
              <a:prstGeom prst="rect">
                <a:avLst/>
              </a:prstGeom>
            </p:spPr>
          </p:pic>
          <p:sp>
            <p:nvSpPr>
              <p:cNvPr id="56" name="CuadroTexto 55"/>
              <p:cNvSpPr txBox="1"/>
              <p:nvPr/>
            </p:nvSpPr>
            <p:spPr>
              <a:xfrm>
                <a:off x="6307464" y="5028623"/>
                <a:ext cx="509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b="1" dirty="0" smtClean="0">
                    <a:solidFill>
                      <a:schemeClr val="accent1"/>
                    </a:solidFill>
                  </a:rPr>
                  <a:t>LUIS</a:t>
                </a:r>
                <a:endParaRPr lang="es-ES" sz="1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7" name="Imagen 5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3420" r="27331" b="30744"/>
              <a:stretch/>
            </p:blipFill>
            <p:spPr>
              <a:xfrm>
                <a:off x="7142997" y="3690502"/>
                <a:ext cx="358666" cy="373305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80" t="70635" r="7130" b="9141"/>
              <a:stretch/>
            </p:blipFill>
            <p:spPr>
              <a:xfrm>
                <a:off x="7501663" y="3810626"/>
                <a:ext cx="876497" cy="170013"/>
              </a:xfrm>
              <a:prstGeom prst="rect">
                <a:avLst/>
              </a:prstGeom>
            </p:spPr>
          </p:pic>
          <p:sp>
            <p:nvSpPr>
              <p:cNvPr id="60" name="CuadroTexto 59"/>
              <p:cNvSpPr txBox="1"/>
              <p:nvPr/>
            </p:nvSpPr>
            <p:spPr>
              <a:xfrm>
                <a:off x="7379374" y="3939805"/>
                <a:ext cx="10120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 err="1" smtClean="0">
                    <a:solidFill>
                      <a:schemeClr val="accent1"/>
                    </a:solidFill>
                  </a:rPr>
                  <a:t>Conversation</a:t>
                </a:r>
                <a:endParaRPr lang="es-ES" sz="11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119" y="5244770"/>
                <a:ext cx="561316" cy="173165"/>
              </a:xfrm>
              <a:prstGeom prst="rect">
                <a:avLst/>
              </a:prstGeom>
            </p:spPr>
          </p:pic>
        </p:grp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0" t="70635" r="7130" b="9141"/>
            <a:stretch/>
          </p:blipFill>
          <p:spPr>
            <a:xfrm>
              <a:off x="974621" y="5089829"/>
              <a:ext cx="818415" cy="158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48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13586" t="19596" r="42661" b="4681"/>
          <a:stretch/>
        </p:blipFill>
        <p:spPr bwMode="auto">
          <a:xfrm>
            <a:off x="1820563" y="157856"/>
            <a:ext cx="6746788" cy="5864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611762" y="5898292"/>
            <a:ext cx="617838" cy="14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422230" y="5890596"/>
            <a:ext cx="683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WATSON</a:t>
            </a:r>
            <a:endParaRPr lang="es-ES" sz="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272634" y="5898833"/>
            <a:ext cx="55605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API.ai</a:t>
            </a:r>
            <a:endParaRPr lang="es-ES" sz="8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828688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LUIS</a:t>
            </a:r>
            <a:endParaRPr lang="es-ES" sz="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254140" y="5914137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WIT.ai</a:t>
            </a:r>
            <a:endParaRPr lang="es-ES" sz="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794309" y="589829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/>
              <a:t>LEX</a:t>
            </a:r>
            <a:endParaRPr lang="es-ES" sz="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25331" y="5889965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5161" y="5898922"/>
            <a:ext cx="8174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" sz="800" b="1" dirty="0"/>
          </a:p>
        </p:txBody>
      </p:sp>
    </p:spTree>
    <p:extLst>
      <p:ext uri="{BB962C8B-B14F-4D97-AF65-F5344CB8AC3E}">
        <p14:creationId xmlns:p14="http://schemas.microsoft.com/office/powerpoint/2010/main" val="1372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471352" y="1387602"/>
            <a:ext cx="5236862" cy="3853884"/>
            <a:chOff x="2471352" y="1387602"/>
            <a:chExt cx="5236862" cy="3853884"/>
          </a:xfrm>
        </p:grpSpPr>
        <p:grpSp>
          <p:nvGrpSpPr>
            <p:cNvPr id="4" name="Grupo 3"/>
            <p:cNvGrpSpPr/>
            <p:nvPr/>
          </p:nvGrpSpPr>
          <p:grpSpPr>
            <a:xfrm>
              <a:off x="2471352" y="1518407"/>
              <a:ext cx="5236862" cy="3464654"/>
              <a:chOff x="2471352" y="1518407"/>
              <a:chExt cx="5236862" cy="3464654"/>
            </a:xfrm>
          </p:grpSpPr>
          <p:pic>
            <p:nvPicPr>
              <p:cNvPr id="2" name="Imagen 1"/>
              <p:cNvPicPr/>
              <p:nvPr/>
            </p:nvPicPr>
            <p:blipFill rotWithShape="1">
              <a:blip r:embed="rId2"/>
              <a:srcRect l="33697" t="25493" r="23085" b="11437"/>
              <a:stretch/>
            </p:blipFill>
            <p:spPr bwMode="auto">
              <a:xfrm>
                <a:off x="2471352" y="1518407"/>
                <a:ext cx="5236862" cy="346465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3" name="Imagen 2"/>
              <p:cNvPicPr/>
              <p:nvPr/>
            </p:nvPicPr>
            <p:blipFill rotWithShape="1">
              <a:blip r:embed="rId2"/>
              <a:srcRect l="51091" t="67311" r="41363" b="27344"/>
              <a:stretch/>
            </p:blipFill>
            <p:spPr bwMode="auto">
              <a:xfrm>
                <a:off x="4579820" y="3696144"/>
                <a:ext cx="914401" cy="29361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6" name="CuadroTexto 5"/>
            <p:cNvSpPr txBox="1"/>
            <p:nvPr/>
          </p:nvSpPr>
          <p:spPr>
            <a:xfrm>
              <a:off x="2628175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WATSON</a:t>
              </a:r>
              <a:endParaRPr lang="es-ES" sz="100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82619" y="4995265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LUIS</a:t>
              </a:r>
              <a:endParaRPr lang="es-E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698438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LEX</a:t>
              </a:r>
              <a:endParaRPr lang="es-E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14257" y="4977958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API</a:t>
              </a:r>
              <a:endParaRPr lang="es-E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68701" y="4983061"/>
              <a:ext cx="6837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/>
                <a:t>WIT</a:t>
              </a:r>
              <a:endParaRPr lang="es-E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624649" y="3683940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0,63 USD</a:t>
              </a:r>
              <a:endParaRPr lang="es-ES" sz="110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657251" y="3553135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0,75 USD</a:t>
              </a:r>
              <a:endParaRPr lang="es-ES" sz="11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570205" y="1387602"/>
              <a:ext cx="7417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/>
                <a:t>2,5 USD</a:t>
              </a:r>
              <a:endParaRPr lang="es-E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4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4298813" y="2022475"/>
            <a:ext cx="3576139" cy="2869488"/>
            <a:chOff x="4298813" y="2022475"/>
            <a:chExt cx="3576139" cy="2869488"/>
          </a:xfrm>
        </p:grpSpPr>
        <p:pic>
          <p:nvPicPr>
            <p:cNvPr id="5" name="Imagen 4"/>
            <p:cNvPicPr/>
            <p:nvPr/>
          </p:nvPicPr>
          <p:blipFill rotWithShape="1">
            <a:blip r:embed="rId2"/>
            <a:srcRect l="27747" t="20860" r="24671" b="11322"/>
            <a:stretch/>
          </p:blipFill>
          <p:spPr bwMode="auto">
            <a:xfrm>
              <a:off x="4601497" y="2022475"/>
              <a:ext cx="3273455" cy="262326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ángulo 5"/>
            <p:cNvSpPr/>
            <p:nvPr/>
          </p:nvSpPr>
          <p:spPr>
            <a:xfrm>
              <a:off x="4889090" y="3001297"/>
              <a:ext cx="169607" cy="117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756355" y="3126658"/>
              <a:ext cx="416643" cy="14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841859" y="2875935"/>
              <a:ext cx="595811" cy="250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 rot="16200000">
              <a:off x="3969892" y="3241726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Rendimiento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92330" y="4645742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Velocidad = 1/Latencia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75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4036854" y="1711325"/>
            <a:ext cx="3872071" cy="3681571"/>
            <a:chOff x="4036854" y="1711325"/>
            <a:chExt cx="3872071" cy="3681571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27599" t="19217" r="27685" b="5440"/>
            <a:stretch/>
          </p:blipFill>
          <p:spPr bwMode="auto">
            <a:xfrm>
              <a:off x="4283075" y="1711325"/>
              <a:ext cx="3625850" cy="34353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>
              <a:off x="5930634" y="4987761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5578503" y="3101334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101332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059821" y="3667761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/>
            <p:cNvPicPr/>
            <p:nvPr/>
          </p:nvPicPr>
          <p:blipFill rotWithShape="1">
            <a:blip r:embed="rId2"/>
            <a:srcRect l="43532" t="37138" r="49240" b="47912"/>
            <a:stretch/>
          </p:blipFill>
          <p:spPr bwMode="auto">
            <a:xfrm>
              <a:off x="6549302" y="3667760"/>
              <a:ext cx="586047" cy="681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6164550" y="3559780"/>
              <a:ext cx="74428" cy="69112"/>
            </a:xfrm>
            <a:prstGeom prst="ellipse">
              <a:avLst/>
            </a:prstGeom>
            <a:solidFill>
              <a:srgbClr val="E84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149828" y="3477549"/>
              <a:ext cx="4723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</a:t>
              </a:r>
              <a:r>
                <a:rPr lang="es-E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it.ai</a:t>
              </a:r>
              <a:endParaRPr lang="es-E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Imagen 13"/>
            <p:cNvPicPr/>
            <p:nvPr/>
          </p:nvPicPr>
          <p:blipFill rotWithShape="1">
            <a:blip r:embed="rId2"/>
            <a:srcRect l="52230" t="56712" r="43968" b="41191"/>
            <a:stretch/>
          </p:blipFill>
          <p:spPr bwMode="auto">
            <a:xfrm rot="16200000">
              <a:off x="4329061" y="3333308"/>
              <a:ext cx="308344" cy="9569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 rot="16200000">
              <a:off x="3707933" y="3354438"/>
              <a:ext cx="9040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Sensibilidad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115786" y="5146675"/>
              <a:ext cx="162969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Precisión</a:t>
              </a:r>
              <a:endPara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552" y="1142998"/>
            <a:ext cx="6161797" cy="3679308"/>
            <a:chOff x="1545719" y="3363816"/>
            <a:chExt cx="2792364" cy="1543074"/>
          </a:xfrm>
        </p:grpSpPr>
        <p:pic>
          <p:nvPicPr>
            <p:cNvPr id="2" name="Imagen 1"/>
            <p:cNvPicPr/>
            <p:nvPr/>
          </p:nvPicPr>
          <p:blipFill rotWithShape="1">
            <a:blip r:embed="rId2"/>
            <a:srcRect l="54487" t="47753" r="28619" b="5140"/>
            <a:stretch/>
          </p:blipFill>
          <p:spPr bwMode="auto">
            <a:xfrm>
              <a:off x="3354572" y="3363816"/>
              <a:ext cx="983511" cy="15418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Imagen 2"/>
            <p:cNvPicPr/>
            <p:nvPr/>
          </p:nvPicPr>
          <p:blipFill rotWithShape="1">
            <a:blip r:embed="rId2"/>
            <a:srcRect l="18997" t="47753" r="53975" b="5141"/>
            <a:stretch/>
          </p:blipFill>
          <p:spPr bwMode="auto">
            <a:xfrm>
              <a:off x="1781060" y="3363817"/>
              <a:ext cx="1573512" cy="154185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 rot="16200000">
              <a:off x="945149" y="4037836"/>
              <a:ext cx="1340615" cy="1394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Tiempo de respuesta (</a:t>
              </a:r>
              <a:r>
                <a:rPr lang="es-E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</a:t>
              </a:r>
              <a:r>
                <a: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881900" y="4789311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WATSON</a:t>
              </a:r>
              <a:endParaRPr lang="es-ES" sz="11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409228" y="4790719"/>
              <a:ext cx="443732" cy="1161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 smtClean="0"/>
                <a:t>API.ai</a:t>
              </a:r>
              <a:endParaRPr lang="es-ES" sz="12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887748" y="4791230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LUIS</a:t>
              </a:r>
              <a:endParaRPr lang="es-ES" sz="11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383512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LEX</a:t>
              </a:r>
              <a:endParaRPr lang="es-ES" sz="11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894351" y="4789198"/>
              <a:ext cx="443732" cy="109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WIT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721</Words>
  <Application>Microsoft Office PowerPoint</Application>
  <PresentationFormat>Panorámica</PresentationFormat>
  <Paragraphs>398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Aharoni</vt:lpstr>
      <vt:lpstr>Arial</vt:lpstr>
      <vt:lpstr>Arial Rounded MT Bold</vt:lpstr>
      <vt:lpstr>Berlin Sans FB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109</cp:revision>
  <dcterms:created xsi:type="dcterms:W3CDTF">2017-10-16T08:08:10Z</dcterms:created>
  <dcterms:modified xsi:type="dcterms:W3CDTF">2017-12-27T16:26:56Z</dcterms:modified>
</cp:coreProperties>
</file>