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6" r:id="rId21"/>
    <p:sldId id="277" r:id="rId22"/>
    <p:sldId id="275" r:id="rId23"/>
    <p:sldId id="278" r:id="rId24"/>
    <p:sldId id="279" r:id="rId25"/>
    <p:sldId id="280" r:id="rId26"/>
    <p:sldId id="281" r:id="rId27"/>
    <p:sldId id="286" r:id="rId28"/>
    <p:sldId id="284" r:id="rId29"/>
    <p:sldId id="287" r:id="rId3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maculada Perea Fernández" initials="IPF" lastIdx="1" clrIdx="0">
    <p:extLst>
      <p:ext uri="{19B8F6BF-5375-455C-9EA6-DF929625EA0E}">
        <p15:presenceInfo xmlns:p15="http://schemas.microsoft.com/office/powerpoint/2012/main" userId="S-1-5-21-1485405084-1546518020-4108744313-51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40F0"/>
    <a:srgbClr val="46DACC"/>
    <a:srgbClr val="FF3300"/>
    <a:srgbClr val="E848E8"/>
    <a:srgbClr val="CCCCFF"/>
    <a:srgbClr val="F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1" autoAdjust="0"/>
    <p:restoredTop sz="94660"/>
  </p:normalViewPr>
  <p:slideViewPr>
    <p:cSldViewPr snapToGrid="0">
      <p:cViewPr>
        <p:scale>
          <a:sx n="70" d="100"/>
          <a:sy n="70" d="100"/>
        </p:scale>
        <p:origin x="43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07/01/2018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47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07/01/2018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13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07/01/2018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26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07/01/2018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9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07/01/2018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2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07/01/2018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7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07/01/2018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1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07/01/2018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9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07/01/2018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6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07/01/2018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45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07/01/2018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449B-7E7F-4B22-B31C-7455ACE0523B}" type="datetimeFigureOut">
              <a:rPr lang="es-ES" smtClean="0"/>
              <a:t>07/01/2018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28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5.jpeg"/><Relationship Id="rId1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jpeg"/><Relationship Id="rId17" Type="http://schemas.openxmlformats.org/officeDocument/2006/relationships/image" Target="../media/image29.png"/><Relationship Id="rId2" Type="http://schemas.openxmlformats.org/officeDocument/2006/relationships/image" Target="../media/image1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11" Type="http://schemas.openxmlformats.org/officeDocument/2006/relationships/image" Target="../media/image23.jpeg"/><Relationship Id="rId5" Type="http://schemas.openxmlformats.org/officeDocument/2006/relationships/image" Target="../media/image18.jpeg"/><Relationship Id="rId15" Type="http://schemas.openxmlformats.org/officeDocument/2006/relationships/image" Target="../media/image27.png"/><Relationship Id="rId10" Type="http://schemas.openxmlformats.org/officeDocument/2006/relationships/image" Target="../media/image22.jpe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8" y="651819"/>
            <a:ext cx="9539416" cy="53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6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546200" y="0"/>
            <a:ext cx="7516770" cy="6579646"/>
            <a:chOff x="546200" y="0"/>
            <a:chExt cx="7516770" cy="6579646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8366" t="18612" r="78263" b="6412"/>
            <a:stretch/>
          </p:blipFill>
          <p:spPr bwMode="auto">
            <a:xfrm>
              <a:off x="962025" y="0"/>
              <a:ext cx="523875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29641" t="18612" r="53876" b="6412"/>
            <a:stretch/>
          </p:blipFill>
          <p:spPr bwMode="auto">
            <a:xfrm>
              <a:off x="1485900" y="0"/>
              <a:ext cx="2562225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" name="Imagen 3"/>
            <p:cNvPicPr/>
            <p:nvPr/>
          </p:nvPicPr>
          <p:blipFill rotWithShape="1">
            <a:blip r:embed="rId2"/>
            <a:srcRect l="54480" t="18612" r="19769" b="6412"/>
            <a:stretch/>
          </p:blipFill>
          <p:spPr bwMode="auto">
            <a:xfrm>
              <a:off x="4059991" y="0"/>
              <a:ext cx="4002979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CuadroTexto 4"/>
            <p:cNvSpPr txBox="1"/>
            <p:nvPr/>
          </p:nvSpPr>
          <p:spPr>
            <a:xfrm>
              <a:off x="6778282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WATSON</a:t>
              </a:r>
              <a:endParaRPr lang="es-ES" sz="1100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1618189" y="6289757"/>
              <a:ext cx="979166" cy="276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/>
                <a:t>API.ai</a:t>
              </a:r>
              <a:endParaRPr lang="es-ES" sz="1200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571897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LUIS</a:t>
              </a:r>
              <a:endParaRPr lang="es-ES" sz="11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216057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LEX</a:t>
              </a:r>
              <a:endParaRPr lang="es-ES" sz="11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2891976" y="628975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WIT</a:t>
              </a:r>
              <a:endParaRPr lang="es-ES" sz="1100" dirty="0"/>
            </a:p>
          </p:txBody>
        </p:sp>
        <p:sp>
          <p:nvSpPr>
            <p:cNvPr id="10" name="CuadroTexto 9"/>
            <p:cNvSpPr txBox="1"/>
            <p:nvPr/>
          </p:nvSpPr>
          <p:spPr>
            <a:xfrm rot="16200000">
              <a:off x="-898194" y="2826138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Falsos positivos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71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464500" y="-104810"/>
            <a:ext cx="9647064" cy="7116698"/>
            <a:chOff x="464500" y="-104810"/>
            <a:chExt cx="9647064" cy="7116698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6520" t="19132" r="31408" b="5632"/>
            <a:stretch/>
          </p:blipFill>
          <p:spPr bwMode="auto">
            <a:xfrm>
              <a:off x="871870" y="-104810"/>
              <a:ext cx="7814930" cy="663168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68639" t="51386" r="21867" b="30762"/>
            <a:stretch/>
          </p:blipFill>
          <p:spPr bwMode="auto">
            <a:xfrm>
              <a:off x="8686800" y="2424221"/>
              <a:ext cx="1424764" cy="157361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" name="CuadroTexto 3"/>
            <p:cNvSpPr txBox="1"/>
            <p:nvPr/>
          </p:nvSpPr>
          <p:spPr>
            <a:xfrm rot="16200000">
              <a:off x="-979894" y="3134667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F1 score estandarizado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957697" y="6704112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Número de muestras de aprendizaje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75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301956" y="-985429"/>
            <a:ext cx="6110363" cy="8181983"/>
            <a:chOff x="1301956" y="-985429"/>
            <a:chExt cx="6110363" cy="8181983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8822" t="18645" r="63830" b="9476"/>
            <a:stretch/>
          </p:blipFill>
          <p:spPr bwMode="auto">
            <a:xfrm>
              <a:off x="1925052" y="-981737"/>
              <a:ext cx="3321462" cy="771748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41891" t="18645" r="52495" b="9407"/>
            <a:stretch/>
          </p:blipFill>
          <p:spPr bwMode="auto">
            <a:xfrm>
              <a:off x="5198574" y="-985429"/>
              <a:ext cx="1074820" cy="772485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" name="Imagen 3"/>
            <p:cNvPicPr/>
            <p:nvPr/>
          </p:nvPicPr>
          <p:blipFill rotWithShape="1">
            <a:blip r:embed="rId2"/>
            <a:srcRect l="53529" t="18645" r="40522" b="9607"/>
            <a:stretch/>
          </p:blipFill>
          <p:spPr bwMode="auto">
            <a:xfrm>
              <a:off x="6273394" y="-974692"/>
              <a:ext cx="1138925" cy="770338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CuadroTexto 4"/>
            <p:cNvSpPr txBox="1"/>
            <p:nvPr/>
          </p:nvSpPr>
          <p:spPr>
            <a:xfrm rot="16200000">
              <a:off x="-926673" y="2646170"/>
              <a:ext cx="491892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Media F1 score estandarizado</a:t>
              </a:r>
              <a:endPara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2052865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WATSON</a:t>
              </a:r>
              <a:endParaRPr lang="es-ES" sz="16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112167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API.ai</a:t>
              </a:r>
              <a:endParaRPr lang="es-ES" sz="16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235264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LUIS</a:t>
              </a:r>
              <a:endParaRPr lang="es-ES" sz="16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150634" y="685800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WIT</a:t>
              </a:r>
              <a:endParaRPr lang="es-ES" sz="16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6225902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LEX</a:t>
              </a:r>
              <a:endParaRPr lang="es-E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918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upo 135"/>
          <p:cNvGrpSpPr/>
          <p:nvPr/>
        </p:nvGrpSpPr>
        <p:grpSpPr>
          <a:xfrm>
            <a:off x="-665257" y="67611"/>
            <a:ext cx="15304169" cy="7539789"/>
            <a:chOff x="-665257" y="67611"/>
            <a:chExt cx="15304169" cy="7539789"/>
          </a:xfrm>
        </p:grpSpPr>
        <p:sp>
          <p:nvSpPr>
            <p:cNvPr id="135" name="Rectángulo 134"/>
            <p:cNvSpPr/>
            <p:nvPr/>
          </p:nvSpPr>
          <p:spPr>
            <a:xfrm>
              <a:off x="-665257" y="67611"/>
              <a:ext cx="15304169" cy="753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33" name="Grupo 132"/>
            <p:cNvGrpSpPr/>
            <p:nvPr/>
          </p:nvGrpSpPr>
          <p:grpSpPr>
            <a:xfrm>
              <a:off x="-560641" y="230086"/>
              <a:ext cx="15199553" cy="7198596"/>
              <a:chOff x="-560641" y="230086"/>
              <a:chExt cx="15199553" cy="7198596"/>
            </a:xfrm>
          </p:grpSpPr>
          <p:grpSp>
            <p:nvGrpSpPr>
              <p:cNvPr id="125" name="Grupo 124"/>
              <p:cNvGrpSpPr/>
              <p:nvPr/>
            </p:nvGrpSpPr>
            <p:grpSpPr>
              <a:xfrm>
                <a:off x="-560641" y="230086"/>
                <a:ext cx="15199553" cy="7198596"/>
                <a:chOff x="-551933" y="195252"/>
                <a:chExt cx="15199553" cy="7198596"/>
              </a:xfrm>
            </p:grpSpPr>
            <p:sp>
              <p:nvSpPr>
                <p:cNvPr id="51" name="Nube 50"/>
                <p:cNvSpPr/>
                <p:nvPr/>
              </p:nvSpPr>
              <p:spPr>
                <a:xfrm>
                  <a:off x="10838893" y="3211690"/>
                  <a:ext cx="1906939" cy="1468927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7" name="Nube 66"/>
                <p:cNvSpPr/>
                <p:nvPr/>
              </p:nvSpPr>
              <p:spPr>
                <a:xfrm>
                  <a:off x="7898585" y="5642756"/>
                  <a:ext cx="2727553" cy="1751092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Rectángulo redondeado 3"/>
                <p:cNvSpPr/>
                <p:nvPr/>
              </p:nvSpPr>
              <p:spPr>
                <a:xfrm>
                  <a:off x="8287756" y="3811106"/>
                  <a:ext cx="1275009" cy="824248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IMAGE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RECOGNITION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1025730" y="2043180"/>
                  <a:ext cx="2205200" cy="1581874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#GET_RECIPE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6" name="Decisión 5"/>
                <p:cNvSpPr/>
                <p:nvPr/>
              </p:nvSpPr>
              <p:spPr>
                <a:xfrm>
                  <a:off x="5249409" y="773881"/>
                  <a:ext cx="1339404" cy="1378041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</a:t>
                  </a: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10893916" y="1158861"/>
                  <a:ext cx="1456523" cy="1034526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SEARCH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RECIPE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13372611" y="1155810"/>
                  <a:ext cx="1275009" cy="1016285"/>
                </a:xfrm>
                <a:prstGeom prst="ellipse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RESPONSE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" name="Decisión 8"/>
                <p:cNvSpPr/>
                <p:nvPr/>
              </p:nvSpPr>
              <p:spPr>
                <a:xfrm>
                  <a:off x="5249409" y="3536458"/>
                  <a:ext cx="1339404" cy="1378041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$IMAGE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FILE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" name="Rectángulo redondeado 9"/>
                <p:cNvSpPr/>
                <p:nvPr/>
              </p:nvSpPr>
              <p:spPr>
                <a:xfrm>
                  <a:off x="5214031" y="5862875"/>
                  <a:ext cx="1386626" cy="929508"/>
                </a:xfrm>
                <a:prstGeom prst="roundRect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ASK FOR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OR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 IMAGE FILE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-551933" y="2464630"/>
                  <a:ext cx="940158" cy="758739"/>
                </a:xfrm>
                <a:prstGeom prst="ellipse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3" name="Conector recto de flecha 12"/>
                <p:cNvCxnSpPr>
                  <a:stCxn id="11" idx="6"/>
                  <a:endCxn id="5" idx="1"/>
                </p:cNvCxnSpPr>
                <p:nvPr/>
              </p:nvCxnSpPr>
              <p:spPr>
                <a:xfrm flipV="1">
                  <a:off x="388225" y="2834117"/>
                  <a:ext cx="637505" cy="988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</p:cNvCxnSpPr>
                <p:nvPr/>
              </p:nvCxnSpPr>
              <p:spPr>
                <a:xfrm>
                  <a:off x="3230930" y="2834117"/>
                  <a:ext cx="1270227" cy="988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cto de flecha 15"/>
                <p:cNvCxnSpPr/>
                <p:nvPr/>
              </p:nvCxnSpPr>
              <p:spPr>
                <a:xfrm flipV="1">
                  <a:off x="4500754" y="1453333"/>
                  <a:ext cx="806" cy="1404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ctor recto de flecha 18"/>
                <p:cNvCxnSpPr/>
                <p:nvPr/>
              </p:nvCxnSpPr>
              <p:spPr>
                <a:xfrm>
                  <a:off x="4501157" y="1462902"/>
                  <a:ext cx="72000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" name="Imagen 1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0610" b="22166"/>
                <a:stretch/>
              </p:blipFill>
              <p:spPr>
                <a:xfrm>
                  <a:off x="11043035" y="3864016"/>
                  <a:ext cx="1369656" cy="391886"/>
                </a:xfrm>
                <a:prstGeom prst="rect">
                  <a:avLst/>
                </a:prstGeom>
              </p:spPr>
            </p:pic>
            <p:sp>
              <p:nvSpPr>
                <p:cNvPr id="24" name="Flecha izquierda y derecha 23"/>
                <p:cNvSpPr/>
                <p:nvPr/>
              </p:nvSpPr>
              <p:spPr>
                <a:xfrm rot="16200000">
                  <a:off x="8548775" y="5072978"/>
                  <a:ext cx="971477" cy="207126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28" name="Conector recto de flecha 27"/>
                <p:cNvCxnSpPr/>
                <p:nvPr/>
              </p:nvCxnSpPr>
              <p:spPr>
                <a:xfrm>
                  <a:off x="4510359" y="4225828"/>
                  <a:ext cx="72000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recto de flecha 28"/>
                <p:cNvCxnSpPr/>
                <p:nvPr/>
              </p:nvCxnSpPr>
              <p:spPr>
                <a:xfrm flipV="1">
                  <a:off x="4500754" y="2834458"/>
                  <a:ext cx="806" cy="1404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1" name="Imagen 30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44641" y="4850803"/>
                  <a:ext cx="614369" cy="650686"/>
                </a:xfrm>
                <a:prstGeom prst="rect">
                  <a:avLst/>
                </a:prstGeom>
              </p:spPr>
            </p:pic>
            <p:sp>
              <p:nvSpPr>
                <p:cNvPr id="2" name="CuadroTexto 1"/>
                <p:cNvSpPr txBox="1"/>
                <p:nvPr/>
              </p:nvSpPr>
              <p:spPr>
                <a:xfrm>
                  <a:off x="4564494" y="1060021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23" name="Conector recto de flecha 22"/>
                <p:cNvCxnSpPr>
                  <a:stCxn id="6" idx="2"/>
                  <a:endCxn id="9" idx="0"/>
                </p:cNvCxnSpPr>
                <p:nvPr/>
              </p:nvCxnSpPr>
              <p:spPr>
                <a:xfrm>
                  <a:off x="5919111" y="2151922"/>
                  <a:ext cx="0" cy="1384536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CuadroTexto 25"/>
                <p:cNvSpPr txBox="1"/>
                <p:nvPr/>
              </p:nvSpPr>
              <p:spPr>
                <a:xfrm>
                  <a:off x="5924167" y="2591305"/>
                  <a:ext cx="1502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2" name="Conector recto de flecha 31"/>
                <p:cNvCxnSpPr>
                  <a:stCxn id="6" idx="3"/>
                </p:cNvCxnSpPr>
                <p:nvPr/>
              </p:nvCxnSpPr>
              <p:spPr>
                <a:xfrm flipV="1">
                  <a:off x="6588813" y="1452610"/>
                  <a:ext cx="4297260" cy="1029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/>
                <p:nvPr/>
              </p:nvCxnSpPr>
              <p:spPr>
                <a:xfrm>
                  <a:off x="12350439" y="1677588"/>
                  <a:ext cx="1022172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de flecha 36"/>
                <p:cNvCxnSpPr/>
                <p:nvPr/>
              </p:nvCxnSpPr>
              <p:spPr>
                <a:xfrm flipH="1">
                  <a:off x="5914674" y="4916095"/>
                  <a:ext cx="9493" cy="900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de flecha 38"/>
                <p:cNvCxnSpPr>
                  <a:stCxn id="9" idx="3"/>
                  <a:endCxn id="4" idx="1"/>
                </p:cNvCxnSpPr>
                <p:nvPr/>
              </p:nvCxnSpPr>
              <p:spPr>
                <a:xfrm flipV="1">
                  <a:off x="6588813" y="4223230"/>
                  <a:ext cx="1698943" cy="224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CuadroTexto 44"/>
                <p:cNvSpPr txBox="1"/>
                <p:nvPr/>
              </p:nvSpPr>
              <p:spPr>
                <a:xfrm>
                  <a:off x="4582490" y="3811106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46" name="CuadroTexto 45"/>
                <p:cNvSpPr txBox="1"/>
                <p:nvPr/>
              </p:nvSpPr>
              <p:spPr>
                <a:xfrm>
                  <a:off x="7787143" y="1083278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52" name="Flecha izquierda y derecha 51"/>
                <p:cNvSpPr/>
                <p:nvPr/>
              </p:nvSpPr>
              <p:spPr>
                <a:xfrm rot="16200000">
                  <a:off x="11278471" y="2625305"/>
                  <a:ext cx="922357" cy="207126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53" name="Imagen 52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877516" y="2383825"/>
                  <a:ext cx="614369" cy="650686"/>
                </a:xfrm>
                <a:prstGeom prst="rect">
                  <a:avLst/>
                </a:prstGeom>
              </p:spPr>
            </p:pic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28213" y="5990429"/>
                  <a:ext cx="427505" cy="320217"/>
                </a:xfrm>
                <a:prstGeom prst="rect">
                  <a:avLst/>
                </a:prstGeom>
              </p:spPr>
            </p:pic>
            <p:pic>
              <p:nvPicPr>
                <p:cNvPr id="64" name="Imagen 6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78341" y="6443071"/>
                  <a:ext cx="559735" cy="559735"/>
                </a:xfrm>
                <a:prstGeom prst="rect">
                  <a:avLst/>
                </a:prstGeom>
              </p:spPr>
            </p:pic>
            <p:sp>
              <p:nvSpPr>
                <p:cNvPr id="65" name="CuadroTexto 64"/>
                <p:cNvSpPr txBox="1"/>
                <p:nvPr/>
              </p:nvSpPr>
              <p:spPr>
                <a:xfrm>
                  <a:off x="9144641" y="6382881"/>
                  <a:ext cx="10824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 smtClean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rPr>
                    <a:t>Visual </a:t>
                  </a:r>
                  <a:r>
                    <a:rPr lang="es-ES" sz="1200" dirty="0" err="1" smtClean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rPr>
                    <a:t>recognition</a:t>
                  </a:r>
                  <a:endParaRPr lang="es-ES" sz="1200" dirty="0">
                    <a:solidFill>
                      <a:schemeClr val="accent3">
                        <a:lumMod val="75000"/>
                      </a:schemeClr>
                    </a:solidFill>
                    <a:latin typeface="Berlin Sans FB" panose="020E0602020502020306" pitchFamily="34" charset="0"/>
                  </a:endParaRPr>
                </a:p>
              </p:txBody>
            </p:sp>
            <p:sp>
              <p:nvSpPr>
                <p:cNvPr id="66" name="CuadroTexto 65"/>
                <p:cNvSpPr txBox="1"/>
                <p:nvPr/>
              </p:nvSpPr>
              <p:spPr>
                <a:xfrm>
                  <a:off x="8755718" y="5925291"/>
                  <a:ext cx="166778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IBM WATSON SERVICES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70" name="Conector recto de flecha 69"/>
                <p:cNvCxnSpPr>
                  <a:endCxn id="4" idx="3"/>
                </p:cNvCxnSpPr>
                <p:nvPr/>
              </p:nvCxnSpPr>
              <p:spPr>
                <a:xfrm flipH="1">
                  <a:off x="9562765" y="4209897"/>
                  <a:ext cx="623595" cy="1333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ector recto de flecha 72"/>
                <p:cNvCxnSpPr/>
                <p:nvPr/>
              </p:nvCxnSpPr>
              <p:spPr>
                <a:xfrm flipH="1" flipV="1">
                  <a:off x="10186360" y="1941897"/>
                  <a:ext cx="1" cy="2268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CuadroTexto 77"/>
                <p:cNvSpPr txBox="1"/>
                <p:nvPr/>
              </p:nvSpPr>
              <p:spPr>
                <a:xfrm>
                  <a:off x="6582047" y="3777297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79" name="Conector recto de flecha 78"/>
                <p:cNvCxnSpPr/>
                <p:nvPr/>
              </p:nvCxnSpPr>
              <p:spPr>
                <a:xfrm>
                  <a:off x="5907344" y="195252"/>
                  <a:ext cx="7330" cy="58945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ector recto de flecha 94"/>
                <p:cNvCxnSpPr/>
                <p:nvPr/>
              </p:nvCxnSpPr>
              <p:spPr>
                <a:xfrm flipV="1">
                  <a:off x="3604792" y="207649"/>
                  <a:ext cx="0" cy="615165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ector recto de flecha 102"/>
                <p:cNvCxnSpPr/>
                <p:nvPr/>
              </p:nvCxnSpPr>
              <p:spPr>
                <a:xfrm>
                  <a:off x="3604792" y="206748"/>
                  <a:ext cx="228900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ector recto de flecha 104"/>
                <p:cNvCxnSpPr/>
                <p:nvPr/>
              </p:nvCxnSpPr>
              <p:spPr>
                <a:xfrm flipH="1">
                  <a:off x="3604792" y="6359301"/>
                  <a:ext cx="160924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ector recto de flecha 114"/>
                <p:cNvCxnSpPr/>
                <p:nvPr/>
              </p:nvCxnSpPr>
              <p:spPr>
                <a:xfrm flipV="1">
                  <a:off x="10178517" y="1941897"/>
                  <a:ext cx="707556" cy="1932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CuadroTexto 120"/>
                <p:cNvSpPr txBox="1"/>
                <p:nvPr/>
              </p:nvSpPr>
              <p:spPr>
                <a:xfrm>
                  <a:off x="11239628" y="3507431"/>
                  <a:ext cx="127577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RECIPE SERVICES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22" name="CuadroTexto 121"/>
                <p:cNvSpPr txBox="1"/>
                <p:nvPr/>
              </p:nvSpPr>
              <p:spPr>
                <a:xfrm>
                  <a:off x="3740896" y="2474667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</p:grpSp>
          <p:sp>
            <p:nvSpPr>
              <p:cNvPr id="131" name="CuadroTexto 130"/>
              <p:cNvSpPr txBox="1"/>
              <p:nvPr/>
            </p:nvSpPr>
            <p:spPr>
              <a:xfrm>
                <a:off x="6960644" y="3863394"/>
                <a:ext cx="1194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image_file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8139531" y="1175878"/>
                <a:ext cx="710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dish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34" name="CuadroTexto 133"/>
            <p:cNvSpPr txBox="1"/>
            <p:nvPr/>
          </p:nvSpPr>
          <p:spPr>
            <a:xfrm>
              <a:off x="5958303" y="5221660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148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upo 301"/>
          <p:cNvGrpSpPr/>
          <p:nvPr/>
        </p:nvGrpSpPr>
        <p:grpSpPr>
          <a:xfrm>
            <a:off x="-3224463" y="-292996"/>
            <a:ext cx="21610560" cy="9841831"/>
            <a:chOff x="-3224463" y="-292996"/>
            <a:chExt cx="21610560" cy="9841831"/>
          </a:xfrm>
        </p:grpSpPr>
        <p:grpSp>
          <p:nvGrpSpPr>
            <p:cNvPr id="282" name="Grupo 281"/>
            <p:cNvGrpSpPr/>
            <p:nvPr/>
          </p:nvGrpSpPr>
          <p:grpSpPr>
            <a:xfrm>
              <a:off x="-3224463" y="-292996"/>
              <a:ext cx="21610560" cy="9841831"/>
              <a:chOff x="-3368842" y="-320988"/>
              <a:chExt cx="21610560" cy="9841831"/>
            </a:xfrm>
          </p:grpSpPr>
          <p:sp>
            <p:nvSpPr>
              <p:cNvPr id="269" name="Rectángulo 268"/>
              <p:cNvSpPr/>
              <p:nvPr/>
            </p:nvSpPr>
            <p:spPr>
              <a:xfrm>
                <a:off x="-3368842" y="-320988"/>
                <a:ext cx="21610560" cy="98418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6" name="Rectángulo redondeado 265"/>
              <p:cNvSpPr/>
              <p:nvPr/>
            </p:nvSpPr>
            <p:spPr bwMode="auto">
              <a:xfrm>
                <a:off x="5702666" y="8125180"/>
                <a:ext cx="1257743" cy="1228370"/>
              </a:xfrm>
              <a:prstGeom prst="roundRect">
                <a:avLst/>
              </a:prstGeom>
              <a:solidFill>
                <a:schemeClr val="bg1"/>
              </a:solidFill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51" name="Nube 50"/>
              <p:cNvSpPr/>
              <p:nvPr/>
            </p:nvSpPr>
            <p:spPr>
              <a:xfrm>
                <a:off x="14576988" y="4840116"/>
                <a:ext cx="1906939" cy="1468927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Decisión 4"/>
              <p:cNvSpPr/>
              <p:nvPr/>
            </p:nvSpPr>
            <p:spPr>
              <a:xfrm>
                <a:off x="-1555639" y="1827348"/>
                <a:ext cx="2354631" cy="1655693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#SUGEST_DISH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6" name="Decisión 5"/>
              <p:cNvSpPr/>
              <p:nvPr/>
            </p:nvSpPr>
            <p:spPr>
              <a:xfrm>
                <a:off x="2848274" y="626440"/>
                <a:ext cx="2706712" cy="1223240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@CUISINE_TYPE</a:t>
                </a:r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16929685" y="7602165"/>
                <a:ext cx="1275009" cy="1016285"/>
              </a:xfrm>
              <a:prstGeom prst="ellipse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RESPONSE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Decisión 8"/>
              <p:cNvSpPr/>
              <p:nvPr/>
            </p:nvSpPr>
            <p:spPr>
              <a:xfrm>
                <a:off x="2936870" y="3382510"/>
                <a:ext cx="2485020" cy="1379637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@INGREDIENTS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3329472" y="8129767"/>
                <a:ext cx="1737060" cy="1055201"/>
              </a:xfrm>
              <a:prstGeom prst="roundRect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@CUISINE_TYPE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OR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INGREDIENTS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-3117466" y="2282662"/>
                <a:ext cx="940158" cy="758739"/>
              </a:xfrm>
              <a:prstGeom prst="ellipse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START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" name="Conector recto de flecha 12"/>
              <p:cNvCxnSpPr>
                <a:stCxn id="11" idx="6"/>
                <a:endCxn id="5" idx="1"/>
              </p:cNvCxnSpPr>
              <p:nvPr/>
            </p:nvCxnSpPr>
            <p:spPr>
              <a:xfrm flipV="1">
                <a:off x="-2177308" y="2655195"/>
                <a:ext cx="621669" cy="683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>
                <a:stCxn id="5" idx="3"/>
              </p:cNvCxnSpPr>
              <p:nvPr/>
            </p:nvCxnSpPr>
            <p:spPr>
              <a:xfrm flipV="1">
                <a:off x="798992" y="2643037"/>
                <a:ext cx="1342959" cy="1215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H="1" flipV="1">
                <a:off x="2142757" y="1238060"/>
                <a:ext cx="10757" cy="285117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de flecha 18"/>
              <p:cNvCxnSpPr/>
              <p:nvPr/>
            </p:nvCxnSpPr>
            <p:spPr>
              <a:xfrm>
                <a:off x="2142354" y="1247629"/>
                <a:ext cx="720000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Imagen 1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10" b="22166"/>
              <a:stretch/>
            </p:blipFill>
            <p:spPr>
              <a:xfrm>
                <a:off x="14764679" y="5509292"/>
                <a:ext cx="1369656" cy="391886"/>
              </a:xfrm>
              <a:prstGeom prst="rect">
                <a:avLst/>
              </a:prstGeom>
            </p:spPr>
          </p:pic>
          <p:cxnSp>
            <p:nvCxnSpPr>
              <p:cNvPr id="28" name="Conector recto de flecha 27"/>
              <p:cNvCxnSpPr/>
              <p:nvPr/>
            </p:nvCxnSpPr>
            <p:spPr>
              <a:xfrm>
                <a:off x="2141951" y="4072328"/>
                <a:ext cx="794919" cy="1691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CuadroTexto 1"/>
              <p:cNvSpPr txBox="1"/>
              <p:nvPr/>
            </p:nvSpPr>
            <p:spPr>
              <a:xfrm>
                <a:off x="2205363" y="877151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23" name="Conector recto de flecha 22"/>
              <p:cNvCxnSpPr>
                <a:stCxn id="6" idx="2"/>
                <a:endCxn id="9" idx="0"/>
              </p:cNvCxnSpPr>
              <p:nvPr/>
            </p:nvCxnSpPr>
            <p:spPr>
              <a:xfrm flipH="1">
                <a:off x="4179380" y="1849680"/>
                <a:ext cx="22250" cy="153283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>
                <a:stCxn id="6" idx="3"/>
              </p:cNvCxnSpPr>
              <p:nvPr/>
            </p:nvCxnSpPr>
            <p:spPr>
              <a:xfrm>
                <a:off x="5554986" y="1238060"/>
                <a:ext cx="2434690" cy="1684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>
                <a:stCxn id="170" idx="3"/>
                <a:endCxn id="8" idx="2"/>
              </p:cNvCxnSpPr>
              <p:nvPr/>
            </p:nvCxnSpPr>
            <p:spPr>
              <a:xfrm>
                <a:off x="16408854" y="8110307"/>
                <a:ext cx="520831" cy="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>
                <a:stCxn id="9" idx="2"/>
                <a:endCxn id="72" idx="0"/>
              </p:cNvCxnSpPr>
              <p:nvPr/>
            </p:nvCxnSpPr>
            <p:spPr>
              <a:xfrm>
                <a:off x="4179380" y="4762147"/>
                <a:ext cx="0" cy="124197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/>
              <p:cNvCxnSpPr>
                <a:stCxn id="9" idx="3"/>
                <a:endCxn id="93" idx="1"/>
              </p:cNvCxnSpPr>
              <p:nvPr/>
            </p:nvCxnSpPr>
            <p:spPr>
              <a:xfrm flipV="1">
                <a:off x="5421890" y="4061044"/>
                <a:ext cx="3349407" cy="1128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3" name="Imagen 5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94485" y="6555965"/>
                <a:ext cx="614369" cy="650686"/>
              </a:xfrm>
              <a:prstGeom prst="rect">
                <a:avLst/>
              </a:prstGeom>
            </p:spPr>
          </p:pic>
          <p:sp>
            <p:nvSpPr>
              <p:cNvPr id="77" name="CuadroTexto 76"/>
              <p:cNvSpPr txBox="1"/>
              <p:nvPr/>
            </p:nvSpPr>
            <p:spPr>
              <a:xfrm>
                <a:off x="4212587" y="5192153"/>
                <a:ext cx="1554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 / 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6282666" y="3670836"/>
                <a:ext cx="585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79" name="Conector recto de flecha 78"/>
              <p:cNvCxnSpPr/>
              <p:nvPr/>
            </p:nvCxnSpPr>
            <p:spPr>
              <a:xfrm>
                <a:off x="4205257" y="0"/>
                <a:ext cx="7330" cy="58945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de flecha 94"/>
              <p:cNvCxnSpPr/>
              <p:nvPr/>
            </p:nvCxnSpPr>
            <p:spPr>
              <a:xfrm flipH="1" flipV="1">
                <a:off x="1212754" y="-27992"/>
                <a:ext cx="16203" cy="865736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de flecha 102"/>
              <p:cNvCxnSpPr/>
              <p:nvPr/>
            </p:nvCxnSpPr>
            <p:spPr>
              <a:xfrm>
                <a:off x="1228957" y="0"/>
                <a:ext cx="2971842" cy="1604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de flecha 104"/>
              <p:cNvCxnSpPr/>
              <p:nvPr/>
            </p:nvCxnSpPr>
            <p:spPr>
              <a:xfrm flipH="1" flipV="1">
                <a:off x="1220856" y="8642449"/>
                <a:ext cx="2093588" cy="1491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CuadroTexto 120"/>
              <p:cNvSpPr txBox="1"/>
              <p:nvPr/>
            </p:nvSpPr>
            <p:spPr>
              <a:xfrm>
                <a:off x="14961272" y="5152707"/>
                <a:ext cx="1275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RECIPE SERVICES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1" name="CuadroTexto 130"/>
              <p:cNvSpPr txBox="1"/>
              <p:nvPr/>
            </p:nvSpPr>
            <p:spPr>
              <a:xfrm>
                <a:off x="6646302" y="3709005"/>
                <a:ext cx="12110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6518514" y="938706"/>
                <a:ext cx="1311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cuisine_type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2" name="Decisión 71"/>
              <p:cNvSpPr/>
              <p:nvPr/>
            </p:nvSpPr>
            <p:spPr>
              <a:xfrm>
                <a:off x="3597235" y="6004120"/>
                <a:ext cx="1164289" cy="115181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FIRST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TIME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6" name="Rectángulo redondeado 85"/>
              <p:cNvSpPr/>
              <p:nvPr/>
            </p:nvSpPr>
            <p:spPr>
              <a:xfrm>
                <a:off x="5571114" y="6118816"/>
                <a:ext cx="1382271" cy="92242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 </a:t>
                </a:r>
                <a:r>
                  <a:rPr lang="es-ES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</a:t>
                </a:r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SUGEST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87" name="Conector recto de flecha 86"/>
              <p:cNvCxnSpPr>
                <a:stCxn id="72" idx="2"/>
                <a:endCxn id="10" idx="0"/>
              </p:cNvCxnSpPr>
              <p:nvPr/>
            </p:nvCxnSpPr>
            <p:spPr>
              <a:xfrm>
                <a:off x="4179380" y="7155934"/>
                <a:ext cx="18622" cy="97383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cto de flecha 89"/>
              <p:cNvCxnSpPr>
                <a:stCxn id="72" idx="3"/>
                <a:endCxn id="86" idx="1"/>
              </p:cNvCxnSpPr>
              <p:nvPr/>
            </p:nvCxnSpPr>
            <p:spPr>
              <a:xfrm>
                <a:off x="4761524" y="6580027"/>
                <a:ext cx="809590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CuadroTexto 90"/>
              <p:cNvSpPr txBox="1"/>
              <p:nvPr/>
            </p:nvSpPr>
            <p:spPr>
              <a:xfrm>
                <a:off x="4863457" y="6205743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92" name="CuadroTexto 91"/>
              <p:cNvSpPr txBox="1"/>
              <p:nvPr/>
            </p:nvSpPr>
            <p:spPr>
              <a:xfrm>
                <a:off x="4257027" y="7378338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93" name="Decisión 92"/>
              <p:cNvSpPr/>
              <p:nvPr/>
            </p:nvSpPr>
            <p:spPr>
              <a:xfrm>
                <a:off x="8771297" y="3227466"/>
                <a:ext cx="2747942" cy="1667156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@INTOLERANCES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96" name="Conector recto de flecha 95"/>
              <p:cNvCxnSpPr/>
              <p:nvPr/>
            </p:nvCxnSpPr>
            <p:spPr>
              <a:xfrm>
                <a:off x="6953385" y="6575796"/>
                <a:ext cx="1056187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cto de flecha 98"/>
              <p:cNvCxnSpPr/>
              <p:nvPr/>
            </p:nvCxnSpPr>
            <p:spPr>
              <a:xfrm>
                <a:off x="7983442" y="1263021"/>
                <a:ext cx="10064" cy="279802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cto de flecha 100"/>
              <p:cNvCxnSpPr/>
              <p:nvPr/>
            </p:nvCxnSpPr>
            <p:spPr>
              <a:xfrm flipH="1" flipV="1">
                <a:off x="7995662" y="4076557"/>
                <a:ext cx="3650" cy="249852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Rectángulo redondeado 133"/>
              <p:cNvSpPr/>
              <p:nvPr/>
            </p:nvSpPr>
            <p:spPr>
              <a:xfrm>
                <a:off x="9295211" y="6047475"/>
                <a:ext cx="1737060" cy="1055201"/>
              </a:xfrm>
              <a:prstGeom prst="roundRect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@INTOLERANCES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5" name="Conector recto de flecha 134"/>
              <p:cNvCxnSpPr>
                <a:stCxn id="93" idx="2"/>
                <a:endCxn id="134" idx="0"/>
              </p:cNvCxnSpPr>
              <p:nvPr/>
            </p:nvCxnSpPr>
            <p:spPr>
              <a:xfrm>
                <a:off x="10145268" y="4894622"/>
                <a:ext cx="18473" cy="115285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CuadroTexto 137"/>
              <p:cNvSpPr txBox="1"/>
              <p:nvPr/>
            </p:nvSpPr>
            <p:spPr>
              <a:xfrm>
                <a:off x="10171263" y="5245040"/>
                <a:ext cx="1055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145" name="Conector recto de flecha 144"/>
              <p:cNvCxnSpPr/>
              <p:nvPr/>
            </p:nvCxnSpPr>
            <p:spPr>
              <a:xfrm flipH="1" flipV="1">
                <a:off x="8737083" y="4061044"/>
                <a:ext cx="12195" cy="251898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ector recto de flecha 146"/>
              <p:cNvCxnSpPr>
                <a:stCxn id="134" idx="1"/>
              </p:cNvCxnSpPr>
              <p:nvPr/>
            </p:nvCxnSpPr>
            <p:spPr>
              <a:xfrm flipH="1">
                <a:off x="8746045" y="6575076"/>
                <a:ext cx="549166" cy="72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>
                <a:stCxn id="93" idx="3"/>
                <a:endCxn id="156" idx="1"/>
              </p:cNvCxnSpPr>
              <p:nvPr/>
            </p:nvCxnSpPr>
            <p:spPr>
              <a:xfrm>
                <a:off x="11519239" y="4061044"/>
                <a:ext cx="1223384" cy="1128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CuadroTexto 154"/>
              <p:cNvSpPr txBox="1"/>
              <p:nvPr/>
            </p:nvSpPr>
            <p:spPr>
              <a:xfrm>
                <a:off x="11631036" y="3719336"/>
                <a:ext cx="922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 / 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56" name="Rectángulo redondeado 155"/>
              <p:cNvSpPr/>
              <p:nvPr/>
            </p:nvSpPr>
            <p:spPr>
              <a:xfrm>
                <a:off x="12742623" y="3544727"/>
                <a:ext cx="1373092" cy="105520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SEARCH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DISHES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7" name="CuadroTexto 156"/>
              <p:cNvSpPr txBox="1"/>
              <p:nvPr/>
            </p:nvSpPr>
            <p:spPr>
              <a:xfrm>
                <a:off x="11265720" y="2744704"/>
                <a:ext cx="168315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cuisine_type</a:t>
                </a:r>
                <a:endPara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endPara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intolerances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58" name="Rectángulo redondeado 157"/>
              <p:cNvSpPr/>
              <p:nvPr/>
            </p:nvSpPr>
            <p:spPr>
              <a:xfrm>
                <a:off x="12827008" y="5476519"/>
                <a:ext cx="1185215" cy="1083315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SHOW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OPTIONS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9" name="Decisión 158"/>
              <p:cNvSpPr/>
              <p:nvPr/>
            </p:nvSpPr>
            <p:spPr>
              <a:xfrm>
                <a:off x="12706448" y="7487686"/>
                <a:ext cx="1445441" cy="1284161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OPTIONS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60" name="Conector recto de flecha 159"/>
              <p:cNvCxnSpPr>
                <a:stCxn id="156" idx="2"/>
                <a:endCxn id="158" idx="0"/>
              </p:cNvCxnSpPr>
              <p:nvPr/>
            </p:nvCxnSpPr>
            <p:spPr>
              <a:xfrm flipH="1">
                <a:off x="13419616" y="4599928"/>
                <a:ext cx="9553" cy="87659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cto de flecha 162"/>
              <p:cNvCxnSpPr>
                <a:stCxn id="158" idx="2"/>
                <a:endCxn id="159" idx="0"/>
              </p:cNvCxnSpPr>
              <p:nvPr/>
            </p:nvCxnSpPr>
            <p:spPr>
              <a:xfrm>
                <a:off x="13419616" y="6559834"/>
                <a:ext cx="9553" cy="92785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ángulo redondeado 169"/>
              <p:cNvSpPr/>
              <p:nvPr/>
            </p:nvSpPr>
            <p:spPr>
              <a:xfrm>
                <a:off x="15035762" y="7582706"/>
                <a:ext cx="1373092" cy="105520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SEARCH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RECIPE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234" name="Conector recto de flecha 233"/>
              <p:cNvCxnSpPr>
                <a:stCxn id="159" idx="3"/>
                <a:endCxn id="170" idx="1"/>
              </p:cNvCxnSpPr>
              <p:nvPr/>
            </p:nvCxnSpPr>
            <p:spPr>
              <a:xfrm flipV="1">
                <a:off x="14151889" y="8110307"/>
                <a:ext cx="883873" cy="1946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de flecha 236"/>
              <p:cNvCxnSpPr>
                <a:stCxn id="159" idx="1"/>
              </p:cNvCxnSpPr>
              <p:nvPr/>
            </p:nvCxnSpPr>
            <p:spPr>
              <a:xfrm flipH="1" flipV="1">
                <a:off x="11631036" y="8129766"/>
                <a:ext cx="1075412" cy="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de flecha 239"/>
              <p:cNvCxnSpPr/>
              <p:nvPr/>
            </p:nvCxnSpPr>
            <p:spPr>
              <a:xfrm flipV="1">
                <a:off x="11657487" y="6036147"/>
                <a:ext cx="0" cy="213135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de flecha 241"/>
              <p:cNvCxnSpPr>
                <a:endCxn id="158" idx="1"/>
              </p:cNvCxnSpPr>
              <p:nvPr/>
            </p:nvCxnSpPr>
            <p:spPr>
              <a:xfrm flipV="1">
                <a:off x="11655371" y="6018177"/>
                <a:ext cx="1171637" cy="2929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Flecha izquierda y derecha 244"/>
              <p:cNvSpPr/>
              <p:nvPr/>
            </p:nvSpPr>
            <p:spPr>
              <a:xfrm rot="12818899">
                <a:off x="14276037" y="4318159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6" name="Flecha izquierda y derecha 245"/>
              <p:cNvSpPr/>
              <p:nvPr/>
            </p:nvSpPr>
            <p:spPr>
              <a:xfrm rot="16200000">
                <a:off x="15134851" y="6825124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47" name="Imagen 24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68080" y="3661831"/>
                <a:ext cx="614369" cy="650686"/>
              </a:xfrm>
              <a:prstGeom prst="rect">
                <a:avLst/>
              </a:prstGeom>
            </p:spPr>
          </p:pic>
          <p:sp>
            <p:nvSpPr>
              <p:cNvPr id="259" name="CuadroTexto 258"/>
              <p:cNvSpPr txBox="1"/>
              <p:nvPr/>
            </p:nvSpPr>
            <p:spPr>
              <a:xfrm>
                <a:off x="5854697" y="8234853"/>
                <a:ext cx="1275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DATABASE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60" name="Flecha izquierda y derecha 259"/>
              <p:cNvSpPr/>
              <p:nvPr/>
            </p:nvSpPr>
            <p:spPr>
              <a:xfrm rot="16200000">
                <a:off x="5821488" y="7456553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62" name="Imagen 261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62063" y="8629375"/>
                <a:ext cx="444124" cy="445566"/>
              </a:xfrm>
              <a:prstGeom prst="rect">
                <a:avLst/>
              </a:prstGeom>
            </p:spPr>
          </p:pic>
          <p:pic>
            <p:nvPicPr>
              <p:cNvPr id="264" name="Imagen 26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9723" y="8725391"/>
                <a:ext cx="423959" cy="390042"/>
              </a:xfrm>
              <a:prstGeom prst="rect">
                <a:avLst/>
              </a:prstGeom>
            </p:spPr>
          </p:pic>
          <p:sp>
            <p:nvSpPr>
              <p:cNvPr id="267" name="CuadroTexto 266"/>
              <p:cNvSpPr txBox="1"/>
              <p:nvPr/>
            </p:nvSpPr>
            <p:spPr>
              <a:xfrm>
                <a:off x="11793527" y="7642850"/>
                <a:ext cx="1055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68" name="CuadroTexto 267"/>
              <p:cNvSpPr txBox="1"/>
              <p:nvPr/>
            </p:nvSpPr>
            <p:spPr>
              <a:xfrm>
                <a:off x="14012223" y="7636483"/>
                <a:ext cx="918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 / No</a:t>
                </a:r>
              </a:p>
            </p:txBody>
          </p:sp>
          <p:sp>
            <p:nvSpPr>
              <p:cNvPr id="281" name="CuadroTexto 280"/>
              <p:cNvSpPr txBox="1"/>
              <p:nvPr/>
            </p:nvSpPr>
            <p:spPr>
              <a:xfrm>
                <a:off x="6919212" y="6669297"/>
                <a:ext cx="1269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297" name="CuadroTexto 296"/>
            <p:cNvSpPr txBox="1"/>
            <p:nvPr/>
          </p:nvSpPr>
          <p:spPr>
            <a:xfrm>
              <a:off x="4362460" y="2398959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8" name="CuadroTexto 297"/>
            <p:cNvSpPr txBox="1"/>
            <p:nvPr/>
          </p:nvSpPr>
          <p:spPr>
            <a:xfrm>
              <a:off x="2395440" y="3747898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9" name="CuadroTexto 298"/>
            <p:cNvSpPr txBox="1"/>
            <p:nvPr/>
          </p:nvSpPr>
          <p:spPr>
            <a:xfrm>
              <a:off x="1551164" y="2313854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300" name="CuadroTexto 299"/>
            <p:cNvSpPr txBox="1"/>
            <p:nvPr/>
          </p:nvSpPr>
          <p:spPr>
            <a:xfrm>
              <a:off x="6282666" y="928002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59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/>
          <p:cNvGrpSpPr/>
          <p:nvPr/>
        </p:nvGrpSpPr>
        <p:grpSpPr>
          <a:xfrm>
            <a:off x="595393" y="1760180"/>
            <a:ext cx="10877657" cy="3619100"/>
            <a:chOff x="595393" y="1760180"/>
            <a:chExt cx="10877657" cy="3619100"/>
          </a:xfrm>
        </p:grpSpPr>
        <p:sp>
          <p:nvSpPr>
            <p:cNvPr id="5" name="Decisión 4"/>
            <p:cNvSpPr/>
            <p:nvPr/>
          </p:nvSpPr>
          <p:spPr>
            <a:xfrm>
              <a:off x="2173056" y="1760180"/>
              <a:ext cx="2205200" cy="15818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#AVAILABLE_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INGREDIENTS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7852572" y="2063453"/>
              <a:ext cx="1456523" cy="103452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ANALIZE CONTENT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0198041" y="2063453"/>
              <a:ext cx="1275009" cy="1016285"/>
            </a:xfrm>
            <a:prstGeom prst="ellipse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5465321" y="2115962"/>
              <a:ext cx="1386626" cy="92950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FETCH CONTENT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595393" y="2181630"/>
              <a:ext cx="940158" cy="758739"/>
            </a:xfrm>
            <a:prstGeom prst="ellipse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11" idx="6"/>
              <a:endCxn id="5" idx="1"/>
            </p:cNvCxnSpPr>
            <p:nvPr/>
          </p:nvCxnSpPr>
          <p:spPr>
            <a:xfrm flipV="1">
              <a:off x="1535551" y="2551117"/>
              <a:ext cx="637505" cy="9883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10" idx="1"/>
            </p:cNvCxnSpPr>
            <p:nvPr/>
          </p:nvCxnSpPr>
          <p:spPr>
            <a:xfrm>
              <a:off x="4378256" y="2551117"/>
              <a:ext cx="1087065" cy="2959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10" idx="3"/>
              <a:endCxn id="7" idx="1"/>
            </p:cNvCxnSpPr>
            <p:nvPr/>
          </p:nvCxnSpPr>
          <p:spPr>
            <a:xfrm>
              <a:off x="6851947" y="2580716"/>
              <a:ext cx="1000625" cy="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7" idx="3"/>
              <a:endCxn id="8" idx="2"/>
            </p:cNvCxnSpPr>
            <p:nvPr/>
          </p:nvCxnSpPr>
          <p:spPr>
            <a:xfrm flipV="1">
              <a:off x="9309095" y="2571596"/>
              <a:ext cx="888946" cy="912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uadroTexto 121"/>
            <p:cNvSpPr txBox="1"/>
            <p:nvPr/>
          </p:nvSpPr>
          <p:spPr>
            <a:xfrm>
              <a:off x="4656971" y="2177854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68" name="Rectángulo redondeado 67"/>
            <p:cNvSpPr/>
            <p:nvPr/>
          </p:nvSpPr>
          <p:spPr bwMode="auto">
            <a:xfrm>
              <a:off x="5565640" y="4150910"/>
              <a:ext cx="1257743" cy="1228370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5717671" y="4260583"/>
              <a:ext cx="1275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DATABASE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71" name="Flecha izquierda y derecha 70"/>
            <p:cNvSpPr/>
            <p:nvPr/>
          </p:nvSpPr>
          <p:spPr>
            <a:xfrm rot="16200000">
              <a:off x="5684462" y="3482283"/>
              <a:ext cx="922357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5037" y="4655105"/>
              <a:ext cx="444124" cy="445566"/>
            </a:xfrm>
            <a:prstGeom prst="rect">
              <a:avLst/>
            </a:prstGeom>
          </p:spPr>
        </p:pic>
        <p:pic>
          <p:nvPicPr>
            <p:cNvPr id="74" name="Imagen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2697" y="4751121"/>
              <a:ext cx="423959" cy="390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389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9"/>
          <p:cNvSpPr/>
          <p:nvPr/>
        </p:nvSpPr>
        <p:spPr>
          <a:xfrm>
            <a:off x="11496759" y="5778953"/>
            <a:ext cx="1386626" cy="92950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FETCH CONTENT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-2568590" y="3079864"/>
            <a:ext cx="940158" cy="758739"/>
          </a:xfrm>
          <a:prstGeom prst="ellipse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START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3" name="Conector recto de flecha 12"/>
          <p:cNvCxnSpPr>
            <a:stCxn id="11" idx="6"/>
          </p:cNvCxnSpPr>
          <p:nvPr/>
        </p:nvCxnSpPr>
        <p:spPr>
          <a:xfrm flipV="1">
            <a:off x="-1628432" y="3449351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10409694" y="6195377"/>
            <a:ext cx="1087065" cy="29599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/>
          <p:cNvSpPr txBox="1"/>
          <p:nvPr/>
        </p:nvSpPr>
        <p:spPr>
          <a:xfrm>
            <a:off x="10688409" y="5840845"/>
            <a:ext cx="47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rPr>
              <a:t>Yes</a:t>
            </a:r>
            <a:endParaRPr lang="es-ES" b="1" dirty="0">
              <a:solidFill>
                <a:srgbClr val="FF3300"/>
              </a:solidFill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22" name="Decisión 21"/>
          <p:cNvSpPr/>
          <p:nvPr/>
        </p:nvSpPr>
        <p:spPr>
          <a:xfrm>
            <a:off x="8788245" y="2693298"/>
            <a:ext cx="1778285" cy="1531869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goodbyes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Decisión 22"/>
          <p:cNvSpPr/>
          <p:nvPr/>
        </p:nvSpPr>
        <p:spPr>
          <a:xfrm>
            <a:off x="-990927" y="2693298"/>
            <a:ext cx="1778285" cy="1531869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greetings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Decisión 23"/>
          <p:cNvSpPr/>
          <p:nvPr/>
        </p:nvSpPr>
        <p:spPr>
          <a:xfrm>
            <a:off x="1809564" y="2680131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capabilities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Decisión 24"/>
          <p:cNvSpPr/>
          <p:nvPr/>
        </p:nvSpPr>
        <p:spPr>
          <a:xfrm>
            <a:off x="1798314" y="4637014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about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yumyum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Decisión 25"/>
          <p:cNvSpPr/>
          <p:nvPr/>
        </p:nvSpPr>
        <p:spPr>
          <a:xfrm>
            <a:off x="4367579" y="4931877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available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ingredients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Decisión 26"/>
          <p:cNvSpPr/>
          <p:nvPr/>
        </p:nvSpPr>
        <p:spPr>
          <a:xfrm>
            <a:off x="1823112" y="723248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#interface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Decisión 27"/>
          <p:cNvSpPr/>
          <p:nvPr/>
        </p:nvSpPr>
        <p:spPr>
          <a:xfrm>
            <a:off x="6677948" y="1086075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negative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reactions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Decisión 28"/>
          <p:cNvSpPr/>
          <p:nvPr/>
        </p:nvSpPr>
        <p:spPr>
          <a:xfrm>
            <a:off x="6680078" y="3083650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#positive_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reactions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" name="Decisión 29"/>
          <p:cNvSpPr/>
          <p:nvPr/>
        </p:nvSpPr>
        <p:spPr>
          <a:xfrm>
            <a:off x="4358219" y="2422893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sugest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dish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" name="Decisión 30"/>
          <p:cNvSpPr/>
          <p:nvPr/>
        </p:nvSpPr>
        <p:spPr>
          <a:xfrm>
            <a:off x="4382337" y="103851"/>
            <a:ext cx="1881370" cy="1576249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get_recipe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3" name="Decisión 32"/>
          <p:cNvSpPr/>
          <p:nvPr/>
        </p:nvSpPr>
        <p:spPr>
          <a:xfrm>
            <a:off x="6677948" y="4934449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not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specified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36" name="Conector recto de flecha 35"/>
          <p:cNvCxnSpPr/>
          <p:nvPr/>
        </p:nvCxnSpPr>
        <p:spPr>
          <a:xfrm flipV="1">
            <a:off x="787358" y="3466712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3724657" y="906015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flipV="1">
            <a:off x="3724657" y="3209474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 flipV="1">
            <a:off x="3740507" y="5708575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11166766" y="3087342"/>
            <a:ext cx="940158" cy="758739"/>
          </a:xfrm>
          <a:prstGeom prst="ellipse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END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41" name="Conector recto de flecha 40"/>
          <p:cNvCxnSpPr/>
          <p:nvPr/>
        </p:nvCxnSpPr>
        <p:spPr>
          <a:xfrm flipV="1">
            <a:off x="10566530" y="3439468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31" idx="2"/>
            <a:endCxn id="30" idx="0"/>
          </p:cNvCxnSpPr>
          <p:nvPr/>
        </p:nvCxnSpPr>
        <p:spPr>
          <a:xfrm flipH="1">
            <a:off x="5298904" y="1680100"/>
            <a:ext cx="24118" cy="74279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30" idx="2"/>
            <a:endCxn id="26" idx="0"/>
          </p:cNvCxnSpPr>
          <p:nvPr/>
        </p:nvCxnSpPr>
        <p:spPr>
          <a:xfrm>
            <a:off x="5298904" y="3996056"/>
            <a:ext cx="9360" cy="935821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581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upo 178"/>
          <p:cNvGrpSpPr/>
          <p:nvPr/>
        </p:nvGrpSpPr>
        <p:grpSpPr>
          <a:xfrm>
            <a:off x="-1238250" y="-2133600"/>
            <a:ext cx="16989718" cy="11576336"/>
            <a:chOff x="-1238250" y="-2133600"/>
            <a:chExt cx="16989718" cy="11576336"/>
          </a:xfrm>
        </p:grpSpPr>
        <p:sp>
          <p:nvSpPr>
            <p:cNvPr id="135" name="Rectángulo 134"/>
            <p:cNvSpPr/>
            <p:nvPr/>
          </p:nvSpPr>
          <p:spPr>
            <a:xfrm>
              <a:off x="-1238250" y="-2133600"/>
              <a:ext cx="16989718" cy="11576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Nube 50"/>
            <p:cNvSpPr/>
            <p:nvPr/>
          </p:nvSpPr>
          <p:spPr>
            <a:xfrm>
              <a:off x="10868825" y="-1859517"/>
              <a:ext cx="2628000" cy="16920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Nube 66"/>
            <p:cNvSpPr/>
            <p:nvPr/>
          </p:nvSpPr>
          <p:spPr>
            <a:xfrm>
              <a:off x="7821053" y="-1814439"/>
              <a:ext cx="2628000" cy="16920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>
              <a:off x="8635857" y="1058111"/>
              <a:ext cx="1275009" cy="93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IMAGE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RECOGNITION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" name="Decisión 4"/>
            <p:cNvSpPr/>
            <p:nvPr/>
          </p:nvSpPr>
          <p:spPr>
            <a:xfrm>
              <a:off x="1071276" y="743376"/>
              <a:ext cx="2205200" cy="15818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#GET_RECIPE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Decisión 5"/>
            <p:cNvSpPr/>
            <p:nvPr/>
          </p:nvSpPr>
          <p:spPr>
            <a:xfrm>
              <a:off x="4456557" y="3126730"/>
              <a:ext cx="1339404" cy="1378041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@DISH</a:t>
              </a: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11360215" y="1050122"/>
              <a:ext cx="1456523" cy="93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SEARCH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RECIPE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4139156" y="977158"/>
              <a:ext cx="1275009" cy="1016285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" name="Decisión 8"/>
            <p:cNvSpPr/>
            <p:nvPr/>
          </p:nvSpPr>
          <p:spPr>
            <a:xfrm>
              <a:off x="4456557" y="855771"/>
              <a:ext cx="1339404" cy="1378041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$IMAGE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FILE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4425616" y="5924592"/>
              <a:ext cx="1386626" cy="929508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@DISH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OR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IMAGE FILE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-933657" y="1058111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11" idx="6"/>
              <a:endCxn id="5" idx="1"/>
            </p:cNvCxnSpPr>
            <p:nvPr/>
          </p:nvCxnSpPr>
          <p:spPr>
            <a:xfrm flipV="1">
              <a:off x="326343" y="1534313"/>
              <a:ext cx="744933" cy="2779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9" idx="1"/>
            </p:cNvCxnSpPr>
            <p:nvPr/>
          </p:nvCxnSpPr>
          <p:spPr>
            <a:xfrm>
              <a:off x="3276476" y="1534313"/>
              <a:ext cx="1180081" cy="1047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0" b="22166"/>
            <a:stretch/>
          </p:blipFill>
          <p:spPr>
            <a:xfrm>
              <a:off x="11396890" y="-1144941"/>
              <a:ext cx="1479938" cy="423440"/>
            </a:xfrm>
            <a:prstGeom prst="rect">
              <a:avLst/>
            </a:prstGeom>
          </p:spPr>
        </p:pic>
        <p:sp>
          <p:nvSpPr>
            <p:cNvPr id="24" name="Flecha izquierda y derecha 23"/>
            <p:cNvSpPr/>
            <p:nvPr/>
          </p:nvSpPr>
          <p:spPr>
            <a:xfrm rot="16200000">
              <a:off x="8700060" y="396965"/>
              <a:ext cx="1080000" cy="180000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1185" y="189639"/>
              <a:ext cx="614369" cy="650686"/>
            </a:xfrm>
            <a:prstGeom prst="rect">
              <a:avLst/>
            </a:prstGeom>
          </p:spPr>
        </p:pic>
        <p:cxnSp>
          <p:nvCxnSpPr>
            <p:cNvPr id="23" name="Conector recto de flecha 22"/>
            <p:cNvCxnSpPr>
              <a:stCxn id="6" idx="2"/>
            </p:cNvCxnSpPr>
            <p:nvPr/>
          </p:nvCxnSpPr>
          <p:spPr>
            <a:xfrm>
              <a:off x="5126259" y="4504771"/>
              <a:ext cx="0" cy="138453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3548802" y="4867528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32" name="Conector recto de flecha 31"/>
            <p:cNvCxnSpPr>
              <a:stCxn id="6" idx="3"/>
            </p:cNvCxnSpPr>
            <p:nvPr/>
          </p:nvCxnSpPr>
          <p:spPr>
            <a:xfrm flipV="1">
              <a:off x="5795961" y="3807650"/>
              <a:ext cx="6315373" cy="810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7" idx="3"/>
              <a:endCxn id="8" idx="2"/>
            </p:cNvCxnSpPr>
            <p:nvPr/>
          </p:nvCxnSpPr>
          <p:spPr>
            <a:xfrm flipV="1">
              <a:off x="12816738" y="1485301"/>
              <a:ext cx="1322418" cy="3282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>
              <a:off x="5121822" y="2235408"/>
              <a:ext cx="9493" cy="90000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9" idx="3"/>
              <a:endCxn id="4" idx="1"/>
            </p:cNvCxnSpPr>
            <p:nvPr/>
          </p:nvCxnSpPr>
          <p:spPr>
            <a:xfrm flipV="1">
              <a:off x="5795961" y="1526111"/>
              <a:ext cx="2839896" cy="1868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adroTexto 44"/>
            <p:cNvSpPr txBox="1"/>
            <p:nvPr/>
          </p:nvSpPr>
          <p:spPr>
            <a:xfrm>
              <a:off x="3398427" y="1170264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5818724" y="3431705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9312" y="-1169825"/>
              <a:ext cx="559735" cy="559735"/>
            </a:xfrm>
            <a:prstGeom prst="rect">
              <a:avLst/>
            </a:prstGeom>
          </p:spPr>
        </p:pic>
        <p:sp>
          <p:nvSpPr>
            <p:cNvPr id="65" name="CuadroTexto 64"/>
            <p:cNvSpPr txBox="1"/>
            <p:nvPr/>
          </p:nvSpPr>
          <p:spPr>
            <a:xfrm>
              <a:off x="8805230" y="-1172412"/>
              <a:ext cx="1259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rPr>
                <a:t>Visual </a:t>
              </a:r>
              <a:r>
                <a:rPr lang="es-ES" sz="1600" dirty="0" err="1" smtClean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rPr>
                <a:t>recognition</a:t>
              </a:r>
              <a:endParaRPr lang="es-ES" sz="1600" dirty="0">
                <a:solidFill>
                  <a:schemeClr val="accent3">
                    <a:lumMod val="75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8375621" y="-1531205"/>
              <a:ext cx="2050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IBM WATSON</a:t>
              </a:r>
              <a:r>
                <a:rPr lang="es-ES" sz="1200" b="1" dirty="0" smtClean="0">
                  <a:solidFill>
                    <a:srgbClr val="00B050"/>
                  </a:solidFill>
                </a:rPr>
                <a:t> </a:t>
              </a:r>
              <a:r>
                <a:rPr lang="es-ES" sz="1400" b="1" dirty="0" smtClean="0">
                  <a:solidFill>
                    <a:srgbClr val="00B050"/>
                  </a:solidFill>
                </a:rPr>
                <a:t>SERVICES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5771193" y="1165847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5118929" y="256969"/>
              <a:ext cx="7330" cy="58945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H="1" flipV="1">
              <a:off x="7539328" y="240558"/>
              <a:ext cx="59851" cy="542842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5118929" y="240559"/>
              <a:ext cx="2420399" cy="637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>
              <a:stCxn id="10" idx="3"/>
              <a:endCxn id="107" idx="1"/>
            </p:cNvCxnSpPr>
            <p:nvPr/>
          </p:nvCxnSpPr>
          <p:spPr>
            <a:xfrm>
              <a:off x="5812242" y="6389346"/>
              <a:ext cx="1010494" cy="1466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de flecha 114"/>
            <p:cNvCxnSpPr>
              <a:stCxn id="4" idx="3"/>
              <a:endCxn id="7" idx="1"/>
            </p:cNvCxnSpPr>
            <p:nvPr/>
          </p:nvCxnSpPr>
          <p:spPr>
            <a:xfrm flipV="1">
              <a:off x="9910866" y="1518122"/>
              <a:ext cx="1449349" cy="798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11530278" y="-1512830"/>
              <a:ext cx="1545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RECIPE SERVICES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6099172" y="1177523"/>
              <a:ext cx="13405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( $</a:t>
              </a:r>
              <a:r>
                <a:rPr lang="es-E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image_file</a:t>
              </a:r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)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6178505" y="3431705"/>
              <a:ext cx="785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( $</a:t>
              </a:r>
              <a:r>
                <a:rPr lang="es-E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dish</a:t>
              </a:r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)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4" name="CuadroTexto 133"/>
            <p:cNvSpPr txBox="1"/>
            <p:nvPr/>
          </p:nvSpPr>
          <p:spPr>
            <a:xfrm>
              <a:off x="3447757" y="2372082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91" name="Conector recto de flecha 90"/>
            <p:cNvCxnSpPr>
              <a:endCxn id="7" idx="2"/>
            </p:cNvCxnSpPr>
            <p:nvPr/>
          </p:nvCxnSpPr>
          <p:spPr>
            <a:xfrm flipH="1" flipV="1">
              <a:off x="12088477" y="1986122"/>
              <a:ext cx="22857" cy="180611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lecha izquierda y derecha 95"/>
            <p:cNvSpPr/>
            <p:nvPr/>
          </p:nvSpPr>
          <p:spPr>
            <a:xfrm rot="16200000">
              <a:off x="11661334" y="342521"/>
              <a:ext cx="1080000" cy="180000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7" name="Imagen 9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2459" y="135195"/>
              <a:ext cx="614369" cy="650686"/>
            </a:xfrm>
            <a:prstGeom prst="rect">
              <a:avLst/>
            </a:prstGeom>
          </p:spPr>
        </p:pic>
        <p:sp>
          <p:nvSpPr>
            <p:cNvPr id="98" name="Rectángulo redondeado 97"/>
            <p:cNvSpPr/>
            <p:nvPr/>
          </p:nvSpPr>
          <p:spPr bwMode="auto">
            <a:xfrm>
              <a:off x="11491689" y="7924896"/>
              <a:ext cx="1584361" cy="1365094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9" name="Rectángulo redondeado 98"/>
            <p:cNvSpPr/>
            <p:nvPr/>
          </p:nvSpPr>
          <p:spPr>
            <a:xfrm>
              <a:off x="11491689" y="5931679"/>
              <a:ext cx="1382271" cy="92242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 </a:t>
              </a:r>
              <a:r>
                <a:rPr lang="es-E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SUGEST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11800275" y="8045125"/>
              <a:ext cx="1275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DATABASE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01" name="Flecha izquierda y derecha 100"/>
            <p:cNvSpPr/>
            <p:nvPr/>
          </p:nvSpPr>
          <p:spPr>
            <a:xfrm rot="16200000">
              <a:off x="11767066" y="7283047"/>
              <a:ext cx="922357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" name="Imagen 101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8979" y="8473130"/>
              <a:ext cx="566319" cy="568158"/>
            </a:xfrm>
            <a:prstGeom prst="rect">
              <a:avLst/>
            </a:prstGeom>
          </p:spPr>
        </p:pic>
        <p:pic>
          <p:nvPicPr>
            <p:cNvPr id="104" name="Imagen 10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4039" y="8473130"/>
              <a:ext cx="678982" cy="624663"/>
            </a:xfrm>
            <a:prstGeom prst="rect">
              <a:avLst/>
            </a:prstGeom>
          </p:spPr>
        </p:pic>
        <p:sp>
          <p:nvSpPr>
            <p:cNvPr id="106" name="CuadroTexto 105"/>
            <p:cNvSpPr txBox="1"/>
            <p:nvPr/>
          </p:nvSpPr>
          <p:spPr>
            <a:xfrm>
              <a:off x="12162529" y="4855875"/>
              <a:ext cx="14230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( $</a:t>
              </a:r>
              <a:r>
                <a:rPr lang="es-E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)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07" name="Decisión 106"/>
            <p:cNvSpPr/>
            <p:nvPr/>
          </p:nvSpPr>
          <p:spPr>
            <a:xfrm>
              <a:off x="6822736" y="5684392"/>
              <a:ext cx="1552885" cy="143923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COUNTER </a:t>
              </a:r>
              <a:r>
                <a:rPr lang="es-E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&lt; = </a:t>
              </a:r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3</a:t>
              </a:r>
              <a:endPara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09" name="Conector recto de flecha 108"/>
            <p:cNvCxnSpPr>
              <a:stCxn id="107" idx="3"/>
              <a:endCxn id="99" idx="1"/>
            </p:cNvCxnSpPr>
            <p:nvPr/>
          </p:nvCxnSpPr>
          <p:spPr>
            <a:xfrm flipV="1">
              <a:off x="8375621" y="6392890"/>
              <a:ext cx="3116068" cy="1111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de flecha 147"/>
            <p:cNvCxnSpPr/>
            <p:nvPr/>
          </p:nvCxnSpPr>
          <p:spPr>
            <a:xfrm flipH="1" flipV="1">
              <a:off x="12121793" y="3792237"/>
              <a:ext cx="45421" cy="216000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CuadroTexto 169"/>
            <p:cNvSpPr txBox="1"/>
            <p:nvPr/>
          </p:nvSpPr>
          <p:spPr>
            <a:xfrm>
              <a:off x="6964089" y="4867528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71" name="CuadroTexto 170"/>
            <p:cNvSpPr txBox="1"/>
            <p:nvPr/>
          </p:nvSpPr>
          <p:spPr>
            <a:xfrm>
              <a:off x="8440813" y="6020014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962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upo 195"/>
          <p:cNvGrpSpPr/>
          <p:nvPr/>
        </p:nvGrpSpPr>
        <p:grpSpPr>
          <a:xfrm>
            <a:off x="-4290260" y="-1698458"/>
            <a:ext cx="24822149" cy="12687299"/>
            <a:chOff x="-4362450" y="-1866900"/>
            <a:chExt cx="24822149" cy="12687299"/>
          </a:xfrm>
        </p:grpSpPr>
        <p:sp>
          <p:nvSpPr>
            <p:cNvPr id="269" name="Rectángulo 268"/>
            <p:cNvSpPr/>
            <p:nvPr/>
          </p:nvSpPr>
          <p:spPr>
            <a:xfrm>
              <a:off x="-4362450" y="-1866900"/>
              <a:ext cx="24822149" cy="12687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Rectángulo redondeado 265"/>
            <p:cNvSpPr/>
            <p:nvPr/>
          </p:nvSpPr>
          <p:spPr bwMode="auto">
            <a:xfrm>
              <a:off x="14368243" y="8366352"/>
              <a:ext cx="1521261" cy="1454236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1" name="Nube 50"/>
            <p:cNvSpPr/>
            <p:nvPr/>
          </p:nvSpPr>
          <p:spPr>
            <a:xfrm>
              <a:off x="13893854" y="-345145"/>
              <a:ext cx="1906939" cy="1468927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Decisión 4"/>
            <p:cNvSpPr/>
            <p:nvPr/>
          </p:nvSpPr>
          <p:spPr>
            <a:xfrm>
              <a:off x="-2053530" y="-489355"/>
              <a:ext cx="2354631" cy="1655693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#SUGEST_DISH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Decisión 5"/>
            <p:cNvSpPr/>
            <p:nvPr/>
          </p:nvSpPr>
          <p:spPr>
            <a:xfrm>
              <a:off x="3123122" y="-276898"/>
              <a:ext cx="2706712" cy="122324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</a:t>
              </a:r>
            </a:p>
          </p:txBody>
        </p:sp>
        <p:sp>
          <p:nvSpPr>
            <p:cNvPr id="9" name="Decisión 8"/>
            <p:cNvSpPr/>
            <p:nvPr/>
          </p:nvSpPr>
          <p:spPr>
            <a:xfrm>
              <a:off x="3223910" y="2073700"/>
              <a:ext cx="2485020" cy="1379637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@INGREDIENTS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3607201" y="8138709"/>
              <a:ext cx="1737060" cy="1055201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OR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INGREDIENTS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206" idx="6"/>
              <a:endCxn id="5" idx="1"/>
            </p:cNvCxnSpPr>
            <p:nvPr/>
          </p:nvCxnSpPr>
          <p:spPr>
            <a:xfrm flipV="1">
              <a:off x="-2812927" y="338492"/>
              <a:ext cx="759397" cy="1891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6" idx="1"/>
            </p:cNvCxnSpPr>
            <p:nvPr/>
          </p:nvCxnSpPr>
          <p:spPr>
            <a:xfrm flipV="1">
              <a:off x="301101" y="334722"/>
              <a:ext cx="2822021" cy="377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0" b="22166"/>
            <a:stretch/>
          </p:blipFill>
          <p:spPr>
            <a:xfrm>
              <a:off x="14081545" y="324031"/>
              <a:ext cx="1369656" cy="391886"/>
            </a:xfrm>
            <a:prstGeom prst="rect">
              <a:avLst/>
            </a:prstGeom>
          </p:spPr>
        </p:pic>
        <p:cxnSp>
          <p:nvCxnSpPr>
            <p:cNvPr id="23" name="Conector recto de flecha 22"/>
            <p:cNvCxnSpPr>
              <a:stCxn id="6" idx="2"/>
              <a:endCxn id="9" idx="0"/>
            </p:cNvCxnSpPr>
            <p:nvPr/>
          </p:nvCxnSpPr>
          <p:spPr>
            <a:xfrm flipH="1">
              <a:off x="4466420" y="946342"/>
              <a:ext cx="10058" cy="112735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6" idx="3"/>
            </p:cNvCxnSpPr>
            <p:nvPr/>
          </p:nvCxnSpPr>
          <p:spPr>
            <a:xfrm>
              <a:off x="5829834" y="334722"/>
              <a:ext cx="3815681" cy="2251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156" idx="3"/>
              <a:endCxn id="209" idx="2"/>
            </p:cNvCxnSpPr>
            <p:nvPr/>
          </p:nvCxnSpPr>
          <p:spPr>
            <a:xfrm flipV="1">
              <a:off x="15674805" y="2865981"/>
              <a:ext cx="2988309" cy="14412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>
              <a:stCxn id="9" idx="2"/>
              <a:endCxn id="72" idx="0"/>
            </p:cNvCxnSpPr>
            <p:nvPr/>
          </p:nvCxnSpPr>
          <p:spPr>
            <a:xfrm>
              <a:off x="4466420" y="3453337"/>
              <a:ext cx="25475" cy="240984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9" idx="3"/>
              <a:endCxn id="93" idx="1"/>
            </p:cNvCxnSpPr>
            <p:nvPr/>
          </p:nvCxnSpPr>
          <p:spPr>
            <a:xfrm>
              <a:off x="5708930" y="2763519"/>
              <a:ext cx="2601341" cy="4961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uadroTexto 76"/>
            <p:cNvSpPr txBox="1"/>
            <p:nvPr/>
          </p:nvSpPr>
          <p:spPr>
            <a:xfrm>
              <a:off x="4490316" y="5201095"/>
              <a:ext cx="1554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5700485" y="2365248"/>
              <a:ext cx="585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4459090" y="-916761"/>
              <a:ext cx="7330" cy="58945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V="1">
              <a:off x="2649644" y="-879925"/>
              <a:ext cx="14310" cy="9518243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 flipV="1">
              <a:off x="2667201" y="-892118"/>
              <a:ext cx="1791889" cy="1219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/>
            <p:nvPr/>
          </p:nvCxnSpPr>
          <p:spPr>
            <a:xfrm flipH="1" flipV="1">
              <a:off x="2610386" y="8654359"/>
              <a:ext cx="981788" cy="1195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14278138" y="-32554"/>
              <a:ext cx="1275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RECIPE SERVICES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5674330" y="2825794"/>
              <a:ext cx="11975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5867093" y="435471"/>
              <a:ext cx="1354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2" name="Decisión 71"/>
            <p:cNvSpPr/>
            <p:nvPr/>
          </p:nvSpPr>
          <p:spPr>
            <a:xfrm>
              <a:off x="3757246" y="5863185"/>
              <a:ext cx="1469297" cy="145500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FIRST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TIME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6" name="Rectángulo redondeado 85"/>
            <p:cNvSpPr/>
            <p:nvPr/>
          </p:nvSpPr>
          <p:spPr>
            <a:xfrm>
              <a:off x="14245963" y="6073141"/>
              <a:ext cx="1525209" cy="10829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 </a:t>
              </a:r>
              <a:r>
                <a:rPr lang="es-E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SUGEST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87" name="Conector recto de flecha 86"/>
            <p:cNvCxnSpPr>
              <a:stCxn id="72" idx="2"/>
              <a:endCxn id="10" idx="0"/>
            </p:cNvCxnSpPr>
            <p:nvPr/>
          </p:nvCxnSpPr>
          <p:spPr>
            <a:xfrm flipH="1">
              <a:off x="4475731" y="7318185"/>
              <a:ext cx="16164" cy="82052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stCxn id="72" idx="3"/>
              <a:endCxn id="86" idx="1"/>
            </p:cNvCxnSpPr>
            <p:nvPr/>
          </p:nvCxnSpPr>
          <p:spPr>
            <a:xfrm>
              <a:off x="5226543" y="6590685"/>
              <a:ext cx="9019420" cy="2392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uadroTexto 90"/>
            <p:cNvSpPr txBox="1"/>
            <p:nvPr/>
          </p:nvSpPr>
          <p:spPr>
            <a:xfrm>
              <a:off x="5267356" y="6198926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4534756" y="7387280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3" name="Decisión 92"/>
            <p:cNvSpPr/>
            <p:nvPr/>
          </p:nvSpPr>
          <p:spPr>
            <a:xfrm>
              <a:off x="8310271" y="1979551"/>
              <a:ext cx="2747942" cy="1667156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96" name="Conector recto de flecha 95"/>
            <p:cNvCxnSpPr>
              <a:stCxn id="86" idx="0"/>
              <a:endCxn id="156" idx="2"/>
            </p:cNvCxnSpPr>
            <p:nvPr/>
          </p:nvCxnSpPr>
          <p:spPr>
            <a:xfrm flipH="1" flipV="1">
              <a:off x="14988259" y="3407993"/>
              <a:ext cx="20309" cy="266514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ángulo redondeado 133"/>
            <p:cNvSpPr/>
            <p:nvPr/>
          </p:nvSpPr>
          <p:spPr>
            <a:xfrm>
              <a:off x="8803898" y="4871996"/>
              <a:ext cx="1737060" cy="1055201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5" name="Conector recto de flecha 134"/>
            <p:cNvCxnSpPr>
              <a:stCxn id="93" idx="3"/>
              <a:endCxn id="156" idx="1"/>
            </p:cNvCxnSpPr>
            <p:nvPr/>
          </p:nvCxnSpPr>
          <p:spPr>
            <a:xfrm>
              <a:off x="11058213" y="2813129"/>
              <a:ext cx="3243500" cy="6726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CuadroTexto 137"/>
            <p:cNvSpPr txBox="1"/>
            <p:nvPr/>
          </p:nvSpPr>
          <p:spPr>
            <a:xfrm>
              <a:off x="9764317" y="3993393"/>
              <a:ext cx="1055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145" name="Conector recto de flecha 144"/>
            <p:cNvCxnSpPr>
              <a:stCxn id="93" idx="2"/>
              <a:endCxn id="134" idx="0"/>
            </p:cNvCxnSpPr>
            <p:nvPr/>
          </p:nvCxnSpPr>
          <p:spPr>
            <a:xfrm flipH="1">
              <a:off x="9672428" y="3646707"/>
              <a:ext cx="11814" cy="122528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CuadroTexto 154"/>
            <p:cNvSpPr txBox="1"/>
            <p:nvPr/>
          </p:nvSpPr>
          <p:spPr>
            <a:xfrm>
              <a:off x="11121788" y="2385520"/>
              <a:ext cx="922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 / 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56" name="Rectángulo redondeado 155"/>
            <p:cNvSpPr/>
            <p:nvPr/>
          </p:nvSpPr>
          <p:spPr>
            <a:xfrm>
              <a:off x="14301713" y="2352792"/>
              <a:ext cx="1373092" cy="105520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SEARCH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RECIPE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286422" y="387420"/>
              <a:ext cx="20457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46" name="Flecha izquierda y derecha 245"/>
            <p:cNvSpPr/>
            <p:nvPr/>
          </p:nvSpPr>
          <p:spPr>
            <a:xfrm rot="16200000">
              <a:off x="14464587" y="1604381"/>
              <a:ext cx="922357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47" name="Imagen 24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67808" y="1183485"/>
              <a:ext cx="614369" cy="650686"/>
            </a:xfrm>
            <a:prstGeom prst="rect">
              <a:avLst/>
            </a:prstGeom>
          </p:spPr>
        </p:pic>
        <p:sp>
          <p:nvSpPr>
            <p:cNvPr id="259" name="CuadroTexto 258"/>
            <p:cNvSpPr txBox="1"/>
            <p:nvPr/>
          </p:nvSpPr>
          <p:spPr>
            <a:xfrm>
              <a:off x="14615701" y="8540563"/>
              <a:ext cx="1275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DATABASE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pic>
          <p:nvPicPr>
            <p:cNvPr id="262" name="Imagen 261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1011" y="8969324"/>
              <a:ext cx="522597" cy="524294"/>
            </a:xfrm>
            <a:prstGeom prst="rect">
              <a:avLst/>
            </a:prstGeom>
          </p:spPr>
        </p:pic>
        <p:pic>
          <p:nvPicPr>
            <p:cNvPr id="264" name="Imagen 2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1372" y="9022551"/>
              <a:ext cx="528324" cy="486058"/>
            </a:xfrm>
            <a:prstGeom prst="rect">
              <a:avLst/>
            </a:prstGeom>
          </p:spPr>
        </p:pic>
        <p:sp>
          <p:nvSpPr>
            <p:cNvPr id="281" name="CuadroTexto 280"/>
            <p:cNvSpPr txBox="1"/>
            <p:nvPr/>
          </p:nvSpPr>
          <p:spPr>
            <a:xfrm>
              <a:off x="5258710" y="6627277"/>
              <a:ext cx="1892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=TRUE</a:t>
              </a:r>
            </a:p>
          </p:txBody>
        </p:sp>
        <p:sp>
          <p:nvSpPr>
            <p:cNvPr id="297" name="CuadroTexto 296"/>
            <p:cNvSpPr txBox="1"/>
            <p:nvPr/>
          </p:nvSpPr>
          <p:spPr>
            <a:xfrm>
              <a:off x="4554730" y="1389923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9" name="CuadroTexto 298"/>
            <p:cNvSpPr txBox="1"/>
            <p:nvPr/>
          </p:nvSpPr>
          <p:spPr>
            <a:xfrm>
              <a:off x="318696" y="-21601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300" name="CuadroTexto 299"/>
            <p:cNvSpPr txBox="1"/>
            <p:nvPr/>
          </p:nvSpPr>
          <p:spPr>
            <a:xfrm>
              <a:off x="5963376" y="-24955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11046598" y="2887577"/>
              <a:ext cx="18193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True</a:t>
              </a:r>
            </a:p>
          </p:txBody>
        </p:sp>
        <p:cxnSp>
          <p:nvCxnSpPr>
            <p:cNvPr id="146" name="Conector recto de flecha 145"/>
            <p:cNvCxnSpPr>
              <a:stCxn id="134" idx="1"/>
            </p:cNvCxnSpPr>
            <p:nvPr/>
          </p:nvCxnSpPr>
          <p:spPr>
            <a:xfrm flipH="1" flipV="1">
              <a:off x="8307064" y="5385761"/>
              <a:ext cx="496834" cy="1383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de flecha 148"/>
            <p:cNvCxnSpPr>
              <a:endCxn id="93" idx="1"/>
            </p:cNvCxnSpPr>
            <p:nvPr/>
          </p:nvCxnSpPr>
          <p:spPr>
            <a:xfrm flipV="1">
              <a:off x="8307064" y="2813129"/>
              <a:ext cx="3207" cy="258646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Flecha izquierda y derecha 191"/>
            <p:cNvSpPr/>
            <p:nvPr/>
          </p:nvSpPr>
          <p:spPr>
            <a:xfrm rot="16200000">
              <a:off x="14550160" y="7703006"/>
              <a:ext cx="936000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-4072927" y="-146594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09" name="Elipse 208"/>
            <p:cNvSpPr/>
            <p:nvPr/>
          </p:nvSpPr>
          <p:spPr>
            <a:xfrm>
              <a:off x="18663114" y="2361981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12" name="Rectángulo redondeado 211"/>
            <p:cNvSpPr/>
            <p:nvPr/>
          </p:nvSpPr>
          <p:spPr>
            <a:xfrm>
              <a:off x="-2400972" y="-1122641"/>
              <a:ext cx="15306018" cy="10805821"/>
            </a:xfrm>
            <a:prstGeom prst="roundRect">
              <a:avLst>
                <a:gd name="adj" fmla="val 345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CuadroTexto 212"/>
            <p:cNvSpPr txBox="1"/>
            <p:nvPr/>
          </p:nvSpPr>
          <p:spPr>
            <a:xfrm>
              <a:off x="-1967887" y="9280326"/>
              <a:ext cx="2490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320" name="Conector recto de flecha 319"/>
            <p:cNvCxnSpPr>
              <a:endCxn id="93" idx="0"/>
            </p:cNvCxnSpPr>
            <p:nvPr/>
          </p:nvCxnSpPr>
          <p:spPr>
            <a:xfrm>
              <a:off x="9672428" y="387420"/>
              <a:ext cx="11814" cy="159213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ángulo redondeado 337"/>
            <p:cNvSpPr/>
            <p:nvPr/>
          </p:nvSpPr>
          <p:spPr>
            <a:xfrm>
              <a:off x="13317000" y="1893874"/>
              <a:ext cx="4703247" cy="5966689"/>
            </a:xfrm>
            <a:prstGeom prst="roundRect">
              <a:avLst>
                <a:gd name="adj" fmla="val 2711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9" name="CuadroTexto 338"/>
            <p:cNvSpPr txBox="1"/>
            <p:nvPr/>
          </p:nvSpPr>
          <p:spPr>
            <a:xfrm>
              <a:off x="15495711" y="7468062"/>
              <a:ext cx="2524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ORCHESTRATION ENGINE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349" name="CuadroTexto 348"/>
          <p:cNvSpPr txBox="1"/>
          <p:nvPr/>
        </p:nvSpPr>
        <p:spPr>
          <a:xfrm>
            <a:off x="-4640059" y="-4576025"/>
            <a:ext cx="25218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V2</a:t>
            </a:r>
            <a:endParaRPr lang="es-ES" sz="1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64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-3096126" y="-2005263"/>
            <a:ext cx="21143494" cy="11389895"/>
            <a:chOff x="-3096126" y="-2005263"/>
            <a:chExt cx="21143494" cy="11389895"/>
          </a:xfrm>
        </p:grpSpPr>
        <p:grpSp>
          <p:nvGrpSpPr>
            <p:cNvPr id="179" name="Grupo 178"/>
            <p:cNvGrpSpPr/>
            <p:nvPr/>
          </p:nvGrpSpPr>
          <p:grpSpPr>
            <a:xfrm>
              <a:off x="-3096126" y="-2005263"/>
              <a:ext cx="21143494" cy="11389895"/>
              <a:chOff x="-2969153" y="-1957137"/>
              <a:chExt cx="21143494" cy="11389895"/>
            </a:xfrm>
          </p:grpSpPr>
          <p:sp>
            <p:nvSpPr>
              <p:cNvPr id="135" name="Rectángulo 134"/>
              <p:cNvSpPr/>
              <p:nvPr/>
            </p:nvSpPr>
            <p:spPr>
              <a:xfrm>
                <a:off x="-2969153" y="-1957137"/>
                <a:ext cx="21143494" cy="11389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Nube 50"/>
              <p:cNvSpPr/>
              <p:nvPr/>
            </p:nvSpPr>
            <p:spPr>
              <a:xfrm>
                <a:off x="12921229" y="-1844557"/>
                <a:ext cx="2628000" cy="1692000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7" name="Nube 66"/>
              <p:cNvSpPr/>
              <p:nvPr/>
            </p:nvSpPr>
            <p:spPr>
              <a:xfrm>
                <a:off x="9914401" y="-1840423"/>
                <a:ext cx="2628000" cy="1692000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" name="Rectángulo redondeado 3"/>
              <p:cNvSpPr/>
              <p:nvPr/>
            </p:nvSpPr>
            <p:spPr>
              <a:xfrm>
                <a:off x="10688261" y="1073071"/>
                <a:ext cx="1275009" cy="936000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IMAGE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RECOGNITION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5" name="Decisión 4"/>
              <p:cNvSpPr/>
              <p:nvPr/>
            </p:nvSpPr>
            <p:spPr>
              <a:xfrm>
                <a:off x="1071276" y="743376"/>
                <a:ext cx="2205200" cy="158187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#GET_RECIPE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6" name="Decisión 5"/>
              <p:cNvSpPr/>
              <p:nvPr/>
            </p:nvSpPr>
            <p:spPr>
              <a:xfrm>
                <a:off x="4456557" y="3126730"/>
                <a:ext cx="1339404" cy="1378041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@DISH</a:t>
                </a:r>
              </a:p>
            </p:txBody>
          </p:sp>
          <p:sp>
            <p:nvSpPr>
              <p:cNvPr id="7" name="Rectángulo redondeado 6"/>
              <p:cNvSpPr/>
              <p:nvPr/>
            </p:nvSpPr>
            <p:spPr>
              <a:xfrm>
                <a:off x="13412619" y="1065082"/>
                <a:ext cx="1456523" cy="936000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SEARCH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RECIPE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16550217" y="1009869"/>
                <a:ext cx="1275009" cy="1016285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RESPONSE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Decisión 8"/>
              <p:cNvSpPr/>
              <p:nvPr/>
            </p:nvSpPr>
            <p:spPr>
              <a:xfrm>
                <a:off x="4456557" y="855771"/>
                <a:ext cx="1339404" cy="1378041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$IMAGE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FILE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4425616" y="5924592"/>
                <a:ext cx="1386626" cy="929508"/>
              </a:xfrm>
              <a:prstGeom prst="roundRect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@DISH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OR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IMAGE FILE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-2769717" y="1025176"/>
                <a:ext cx="1260000" cy="1008000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START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" name="Conector recto de flecha 12"/>
              <p:cNvCxnSpPr>
                <a:stCxn id="11" idx="6"/>
                <a:endCxn id="5" idx="1"/>
              </p:cNvCxnSpPr>
              <p:nvPr/>
            </p:nvCxnSpPr>
            <p:spPr>
              <a:xfrm>
                <a:off x="-1509717" y="1529176"/>
                <a:ext cx="2580993" cy="513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>
                <a:stCxn id="5" idx="3"/>
                <a:endCxn id="9" idx="1"/>
              </p:cNvCxnSpPr>
              <p:nvPr/>
            </p:nvCxnSpPr>
            <p:spPr>
              <a:xfrm>
                <a:off x="3276476" y="1534313"/>
                <a:ext cx="1180081" cy="1047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Imagen 1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10" b="22166"/>
              <a:stretch/>
            </p:blipFill>
            <p:spPr>
              <a:xfrm>
                <a:off x="13449294" y="-1129981"/>
                <a:ext cx="1479938" cy="423440"/>
              </a:xfrm>
              <a:prstGeom prst="rect">
                <a:avLst/>
              </a:prstGeom>
            </p:spPr>
          </p:pic>
          <p:sp>
            <p:nvSpPr>
              <p:cNvPr id="24" name="Flecha izquierda y derecha 23"/>
              <p:cNvSpPr/>
              <p:nvPr/>
            </p:nvSpPr>
            <p:spPr>
              <a:xfrm rot="16200000">
                <a:off x="10752464" y="370981"/>
                <a:ext cx="1080000" cy="180000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3589" y="-25739"/>
                <a:ext cx="614369" cy="650686"/>
              </a:xfrm>
              <a:prstGeom prst="rect">
                <a:avLst/>
              </a:prstGeom>
            </p:spPr>
          </p:pic>
          <p:cxnSp>
            <p:nvCxnSpPr>
              <p:cNvPr id="23" name="Conector recto de flecha 22"/>
              <p:cNvCxnSpPr>
                <a:stCxn id="6" idx="2"/>
              </p:cNvCxnSpPr>
              <p:nvPr/>
            </p:nvCxnSpPr>
            <p:spPr>
              <a:xfrm>
                <a:off x="5126259" y="4504771"/>
                <a:ext cx="0" cy="138453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uadroTexto 25"/>
              <p:cNvSpPr txBox="1"/>
              <p:nvPr/>
            </p:nvSpPr>
            <p:spPr>
              <a:xfrm>
                <a:off x="5151310" y="4961362"/>
                <a:ext cx="1502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32" name="Conector recto de flecha 31"/>
              <p:cNvCxnSpPr>
                <a:stCxn id="6" idx="3"/>
              </p:cNvCxnSpPr>
              <p:nvPr/>
            </p:nvCxnSpPr>
            <p:spPr>
              <a:xfrm>
                <a:off x="5795961" y="3815751"/>
                <a:ext cx="8367777" cy="686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>
                <a:stCxn id="7" idx="3"/>
                <a:endCxn id="8" idx="2"/>
              </p:cNvCxnSpPr>
              <p:nvPr/>
            </p:nvCxnSpPr>
            <p:spPr>
              <a:xfrm flipV="1">
                <a:off x="14869142" y="1518012"/>
                <a:ext cx="1681075" cy="1507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/>
              <p:nvPr/>
            </p:nvCxnSpPr>
            <p:spPr>
              <a:xfrm flipH="1">
                <a:off x="5121822" y="2235408"/>
                <a:ext cx="9493" cy="90000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/>
              <p:cNvCxnSpPr>
                <a:stCxn id="9" idx="3"/>
                <a:endCxn id="4" idx="1"/>
              </p:cNvCxnSpPr>
              <p:nvPr/>
            </p:nvCxnSpPr>
            <p:spPr>
              <a:xfrm flipV="1">
                <a:off x="5795961" y="1541071"/>
                <a:ext cx="4892300" cy="372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CuadroTexto 44"/>
              <p:cNvSpPr txBox="1"/>
              <p:nvPr/>
            </p:nvSpPr>
            <p:spPr>
              <a:xfrm>
                <a:off x="3398427" y="1170264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46" name="CuadroTexto 45"/>
              <p:cNvSpPr txBox="1"/>
              <p:nvPr/>
            </p:nvSpPr>
            <p:spPr>
              <a:xfrm>
                <a:off x="5830566" y="3422933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12660" y="-1195809"/>
                <a:ext cx="559735" cy="559735"/>
              </a:xfrm>
              <a:prstGeom prst="rect">
                <a:avLst/>
              </a:prstGeom>
            </p:spPr>
          </p:pic>
          <p:sp>
            <p:nvSpPr>
              <p:cNvPr id="65" name="CuadroTexto 64"/>
              <p:cNvSpPr txBox="1"/>
              <p:nvPr/>
            </p:nvSpPr>
            <p:spPr>
              <a:xfrm>
                <a:off x="10898578" y="-1198396"/>
                <a:ext cx="12598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accent3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Visual </a:t>
                </a:r>
                <a:r>
                  <a:rPr lang="es-ES" sz="1600" dirty="0" err="1" smtClean="0">
                    <a:solidFill>
                      <a:schemeClr val="accent3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recognition</a:t>
                </a:r>
                <a:endParaRPr lang="es-ES" sz="1600" dirty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endParaRPr>
              </a:p>
            </p:txBody>
          </p:sp>
          <p:sp>
            <p:nvSpPr>
              <p:cNvPr id="66" name="CuadroTexto 65"/>
              <p:cNvSpPr txBox="1"/>
              <p:nvPr/>
            </p:nvSpPr>
            <p:spPr>
              <a:xfrm>
                <a:off x="10468969" y="-1557189"/>
                <a:ext cx="2050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rgbClr val="00B050"/>
                    </a:solidFill>
                  </a:rPr>
                  <a:t>IBM WATSON</a:t>
                </a:r>
                <a:r>
                  <a:rPr lang="es-ES" sz="12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s-ES" sz="1400" b="1" dirty="0" smtClean="0">
                    <a:solidFill>
                      <a:srgbClr val="00B050"/>
                    </a:solidFill>
                  </a:rPr>
                  <a:t>SERVICES</a:t>
                </a:r>
                <a:endParaRPr lang="es-E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5771193" y="1165847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79" name="Conector recto de flecha 78"/>
              <p:cNvCxnSpPr/>
              <p:nvPr/>
            </p:nvCxnSpPr>
            <p:spPr>
              <a:xfrm>
                <a:off x="5118929" y="229672"/>
                <a:ext cx="7330" cy="64800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de flecha 94"/>
              <p:cNvCxnSpPr/>
              <p:nvPr/>
            </p:nvCxnSpPr>
            <p:spPr>
              <a:xfrm flipV="1">
                <a:off x="8305699" y="241901"/>
                <a:ext cx="0" cy="545426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de flecha 102"/>
              <p:cNvCxnSpPr/>
              <p:nvPr/>
            </p:nvCxnSpPr>
            <p:spPr>
              <a:xfrm>
                <a:off x="5118929" y="213263"/>
                <a:ext cx="3186770" cy="2992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de flecha 104"/>
              <p:cNvCxnSpPr>
                <a:stCxn id="10" idx="3"/>
                <a:endCxn id="107" idx="1"/>
              </p:cNvCxnSpPr>
              <p:nvPr/>
            </p:nvCxnSpPr>
            <p:spPr>
              <a:xfrm flipV="1">
                <a:off x="5812242" y="6369098"/>
                <a:ext cx="1717015" cy="2024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de flecha 114"/>
              <p:cNvCxnSpPr>
                <a:stCxn id="4" idx="3"/>
                <a:endCxn id="7" idx="1"/>
              </p:cNvCxnSpPr>
              <p:nvPr/>
            </p:nvCxnSpPr>
            <p:spPr>
              <a:xfrm flipV="1">
                <a:off x="11963270" y="1533082"/>
                <a:ext cx="1449349" cy="798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CuadroTexto 120"/>
              <p:cNvSpPr txBox="1"/>
              <p:nvPr/>
            </p:nvSpPr>
            <p:spPr>
              <a:xfrm>
                <a:off x="13582682" y="-1497870"/>
                <a:ext cx="1545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rgbClr val="00B050"/>
                    </a:solidFill>
                  </a:rPr>
                  <a:t>RECIPE SERVICES</a:t>
                </a:r>
                <a:endParaRPr lang="es-E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1" name="CuadroTexto 130"/>
              <p:cNvSpPr txBox="1"/>
              <p:nvPr/>
            </p:nvSpPr>
            <p:spPr>
              <a:xfrm>
                <a:off x="5746899" y="1595663"/>
                <a:ext cx="16538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image_recipe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5730030" y="3829669"/>
                <a:ext cx="17808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dish</a:t>
                </a:r>
                <a:endPara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search_recipe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4" name="CuadroTexto 133"/>
              <p:cNvSpPr txBox="1"/>
              <p:nvPr/>
            </p:nvSpPr>
            <p:spPr>
              <a:xfrm>
                <a:off x="5213195" y="2372689"/>
                <a:ext cx="1502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91" name="Conector recto de flecha 90"/>
              <p:cNvCxnSpPr>
                <a:endCxn id="7" idx="2"/>
              </p:cNvCxnSpPr>
              <p:nvPr/>
            </p:nvCxnSpPr>
            <p:spPr>
              <a:xfrm flipH="1" flipV="1">
                <a:off x="14140881" y="2001082"/>
                <a:ext cx="22857" cy="180611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lecha izquierda y derecha 95"/>
              <p:cNvSpPr/>
              <p:nvPr/>
            </p:nvSpPr>
            <p:spPr>
              <a:xfrm rot="16200000">
                <a:off x="13713738" y="357481"/>
                <a:ext cx="1080000" cy="180000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97" name="Imagen 9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14863" y="-64141"/>
                <a:ext cx="614369" cy="650686"/>
              </a:xfrm>
              <a:prstGeom prst="rect">
                <a:avLst/>
              </a:prstGeom>
            </p:spPr>
          </p:pic>
          <p:sp>
            <p:nvSpPr>
              <p:cNvPr id="98" name="Rectángulo redondeado 97"/>
              <p:cNvSpPr/>
              <p:nvPr/>
            </p:nvSpPr>
            <p:spPr bwMode="auto">
              <a:xfrm>
                <a:off x="13544093" y="7939856"/>
                <a:ext cx="1584361" cy="1365094"/>
              </a:xfrm>
              <a:prstGeom prst="roundRect">
                <a:avLst/>
              </a:prstGeom>
              <a:solidFill>
                <a:schemeClr val="bg1"/>
              </a:solidFill>
              <a:ln w="9525" cap="rnd" cmpd="sng" algn="ctr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99" name="Rectángulo redondeado 98"/>
              <p:cNvSpPr/>
              <p:nvPr/>
            </p:nvSpPr>
            <p:spPr>
              <a:xfrm>
                <a:off x="13544093" y="5946639"/>
                <a:ext cx="1382271" cy="92242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 </a:t>
                </a:r>
                <a:r>
                  <a:rPr lang="es-ES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</a:t>
                </a:r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SUGEST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>
                <a:off x="13852679" y="8060085"/>
                <a:ext cx="1275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rgbClr val="00B050"/>
                    </a:solidFill>
                  </a:rPr>
                  <a:t>DATABASE</a:t>
                </a:r>
                <a:endParaRPr lang="es-E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1" name="Flecha izquierda y derecha 100"/>
              <p:cNvSpPr/>
              <p:nvPr/>
            </p:nvSpPr>
            <p:spPr>
              <a:xfrm rot="16200000">
                <a:off x="13772544" y="7297696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02" name="Imagen 101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51383" y="8488090"/>
                <a:ext cx="566319" cy="568158"/>
              </a:xfrm>
              <a:prstGeom prst="rect">
                <a:avLst/>
              </a:prstGeom>
            </p:spPr>
          </p:pic>
          <p:pic>
            <p:nvPicPr>
              <p:cNvPr id="104" name="Imagen 10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6443" y="8488090"/>
                <a:ext cx="678982" cy="624663"/>
              </a:xfrm>
              <a:prstGeom prst="rect">
                <a:avLst/>
              </a:prstGeom>
            </p:spPr>
          </p:pic>
          <p:sp>
            <p:nvSpPr>
              <p:cNvPr id="106" name="CuadroTexto 105"/>
              <p:cNvSpPr txBox="1"/>
              <p:nvPr/>
            </p:nvSpPr>
            <p:spPr>
              <a:xfrm>
                <a:off x="9086861" y="6407849"/>
                <a:ext cx="15635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07" name="Decisión 106"/>
              <p:cNvSpPr/>
              <p:nvPr/>
            </p:nvSpPr>
            <p:spPr>
              <a:xfrm>
                <a:off x="7529257" y="5649483"/>
                <a:ext cx="1552885" cy="1439230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COUNTER </a:t>
                </a:r>
                <a:r>
                  <a:rPr lang="es-E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&lt; = </a:t>
                </a:r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3</a:t>
                </a:r>
                <a:endParaRPr lang="es-E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09" name="Conector recto de flecha 108"/>
              <p:cNvCxnSpPr>
                <a:stCxn id="107" idx="3"/>
                <a:endCxn id="99" idx="1"/>
              </p:cNvCxnSpPr>
              <p:nvPr/>
            </p:nvCxnSpPr>
            <p:spPr>
              <a:xfrm>
                <a:off x="9082142" y="6369098"/>
                <a:ext cx="4461951" cy="3875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ector recto de flecha 147"/>
              <p:cNvCxnSpPr/>
              <p:nvPr/>
            </p:nvCxnSpPr>
            <p:spPr>
              <a:xfrm flipH="1" flipV="1">
                <a:off x="14174197" y="3807197"/>
                <a:ext cx="45421" cy="216000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CuadroTexto 169"/>
              <p:cNvSpPr txBox="1"/>
              <p:nvPr/>
            </p:nvSpPr>
            <p:spPr>
              <a:xfrm>
                <a:off x="8348434" y="5197039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71" name="CuadroTexto 170"/>
              <p:cNvSpPr txBox="1"/>
              <p:nvPr/>
            </p:nvSpPr>
            <p:spPr>
              <a:xfrm>
                <a:off x="9157373" y="6005833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2" name="Rectángulo redondeado 1"/>
            <p:cNvSpPr/>
            <p:nvPr/>
          </p:nvSpPr>
          <p:spPr>
            <a:xfrm>
              <a:off x="596285" y="-155605"/>
              <a:ext cx="9355322" cy="7647268"/>
            </a:xfrm>
            <a:prstGeom prst="roundRect">
              <a:avLst>
                <a:gd name="adj" fmla="val 345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Rectángulo redondeado 55"/>
            <p:cNvSpPr/>
            <p:nvPr/>
          </p:nvSpPr>
          <p:spPr>
            <a:xfrm>
              <a:off x="10071989" y="676495"/>
              <a:ext cx="5607646" cy="6782273"/>
            </a:xfrm>
            <a:prstGeom prst="roundRect">
              <a:avLst>
                <a:gd name="adj" fmla="val 2711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-1462681" y="207423"/>
              <a:ext cx="175759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</a:p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image_recipe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</a:p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search_recipe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=false</a:t>
              </a:r>
            </a:p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dish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null</a:t>
              </a:r>
              <a:endParaRPr lang="es-E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counter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0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775874" y="7079338"/>
              <a:ext cx="2490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10191825" y="7079339"/>
              <a:ext cx="2524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ORCHESTRATION ENGINE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61" name="CuadroTexto 60"/>
          <p:cNvSpPr txBox="1"/>
          <p:nvPr/>
        </p:nvSpPr>
        <p:spPr>
          <a:xfrm>
            <a:off x="-7587704" y="-3308625"/>
            <a:ext cx="25218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V2</a:t>
            </a:r>
            <a:endParaRPr lang="es-ES" sz="1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08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 72"/>
          <p:cNvGrpSpPr/>
          <p:nvPr/>
        </p:nvGrpSpPr>
        <p:grpSpPr>
          <a:xfrm>
            <a:off x="670453" y="1070122"/>
            <a:ext cx="7994591" cy="3644282"/>
            <a:chOff x="670453" y="1070122"/>
            <a:chExt cx="7994591" cy="3644282"/>
          </a:xfrm>
        </p:grpSpPr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743" y="1182191"/>
              <a:ext cx="990573" cy="366211"/>
            </a:xfrm>
            <a:prstGeom prst="rect">
              <a:avLst/>
            </a:prstGeom>
          </p:spPr>
        </p:pic>
        <p:grpSp>
          <p:nvGrpSpPr>
            <p:cNvPr id="70" name="Grupo 69"/>
            <p:cNvGrpSpPr/>
            <p:nvPr/>
          </p:nvGrpSpPr>
          <p:grpSpPr>
            <a:xfrm>
              <a:off x="670453" y="1070122"/>
              <a:ext cx="7994591" cy="3644282"/>
              <a:chOff x="1332925" y="1060791"/>
              <a:chExt cx="7994591" cy="3644282"/>
            </a:xfrm>
          </p:grpSpPr>
          <p:grpSp>
            <p:nvGrpSpPr>
              <p:cNvPr id="64" name="Grupo 63"/>
              <p:cNvGrpSpPr/>
              <p:nvPr/>
            </p:nvGrpSpPr>
            <p:grpSpPr>
              <a:xfrm>
                <a:off x="1332925" y="1060791"/>
                <a:ext cx="7994591" cy="3618158"/>
                <a:chOff x="997023" y="991194"/>
                <a:chExt cx="7994591" cy="3618158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>
                  <a:off x="2497986" y="991194"/>
                  <a:ext cx="6493628" cy="3618158"/>
                  <a:chOff x="2451333" y="1004204"/>
                  <a:chExt cx="6493628" cy="3618158"/>
                </a:xfrm>
              </p:grpSpPr>
              <p:pic>
                <p:nvPicPr>
                  <p:cNvPr id="47" name="Imagen 4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6259" y="1116993"/>
                    <a:ext cx="489942" cy="366984"/>
                  </a:xfrm>
                  <a:prstGeom prst="rect">
                    <a:avLst/>
                  </a:prstGeom>
                </p:spPr>
              </p:pic>
              <p:pic>
                <p:nvPicPr>
                  <p:cNvPr id="4" name="Imagen 3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117538" y="2336850"/>
                    <a:ext cx="548663" cy="548663"/>
                  </a:xfrm>
                  <a:prstGeom prst="rect">
                    <a:avLst/>
                  </a:prstGeom>
                </p:spPr>
              </p:pic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7792314" y="2452942"/>
                    <a:ext cx="1043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Conversation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2" name="Rectángulo redondeado 21"/>
                  <p:cNvSpPr/>
                  <p:nvPr/>
                </p:nvSpPr>
                <p:spPr bwMode="auto">
                  <a:xfrm>
                    <a:off x="4238071" y="1239997"/>
                    <a:ext cx="1821286" cy="1609993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rPr>
                      <a:t>ORCHESTRATION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ES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ENGINE</a:t>
                    </a:r>
                    <a:endParaRPr kumimoji="0" lang="es-E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</a:endParaRPr>
                  </a:p>
                </p:txBody>
              </p:sp>
              <p:sp>
                <p:nvSpPr>
                  <p:cNvPr id="29" name="CuadroTexto 28"/>
                  <p:cNvSpPr txBox="1"/>
                  <p:nvPr/>
                </p:nvSpPr>
                <p:spPr>
                  <a:xfrm>
                    <a:off x="3099700" y="3812237"/>
                    <a:ext cx="15110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Information</a:t>
                    </a:r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sources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30" name="Imagen 2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67467" y="4078978"/>
                    <a:ext cx="541626" cy="543384"/>
                  </a:xfrm>
                  <a:prstGeom prst="rect">
                    <a:avLst/>
                  </a:prstGeom>
                </p:spPr>
              </p:pic>
              <p:sp>
                <p:nvSpPr>
                  <p:cNvPr id="35" name="Rectángulo redondeado 34"/>
                  <p:cNvSpPr/>
                  <p:nvPr/>
                </p:nvSpPr>
                <p:spPr bwMode="auto">
                  <a:xfrm>
                    <a:off x="6961085" y="1004204"/>
                    <a:ext cx="1983876" cy="2010395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0099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33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pic>
                <p:nvPicPr>
                  <p:cNvPr id="37" name="Imagen 36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1879" y="1662551"/>
                    <a:ext cx="559735" cy="559735"/>
                  </a:xfrm>
                  <a:prstGeom prst="rect">
                    <a:avLst/>
                  </a:prstGeom>
                </p:spPr>
              </p:pic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7818028" y="1698252"/>
                    <a:ext cx="10468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Visual </a:t>
                    </a:r>
                  </a:p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recognition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39" name="Imagen 38"/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0610" b="22166"/>
                  <a:stretch/>
                </p:blipFill>
                <p:spPr>
                  <a:xfrm>
                    <a:off x="5426700" y="4094527"/>
                    <a:ext cx="1369656" cy="391886"/>
                  </a:xfrm>
                  <a:prstGeom prst="rect">
                    <a:avLst/>
                  </a:prstGeom>
                </p:spPr>
              </p:pic>
              <p:pic>
                <p:nvPicPr>
                  <p:cNvPr id="40" name="Imagen 39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51333" y="1951592"/>
                    <a:ext cx="842277" cy="842277"/>
                  </a:xfrm>
                  <a:prstGeom prst="rect">
                    <a:avLst/>
                  </a:prstGeom>
                </p:spPr>
              </p:pic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630561" y="2907196"/>
                    <a:ext cx="5216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Slack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45" name="Imagen 44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5343926" y="1044833"/>
                    <a:ext cx="511304" cy="511304"/>
                  </a:xfrm>
                  <a:prstGeom prst="rect">
                    <a:avLst/>
                  </a:prstGeom>
                </p:spPr>
              </p:pic>
              <p:pic>
                <p:nvPicPr>
                  <p:cNvPr id="46" name="Imagen 45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32139" y="2289141"/>
                    <a:ext cx="433150" cy="433150"/>
                  </a:xfrm>
                  <a:prstGeom prst="rect">
                    <a:avLst/>
                  </a:prstGeom>
                </p:spPr>
              </p:pic>
              <p:sp>
                <p:nvSpPr>
                  <p:cNvPr id="49" name="Flecha izquierda y derecha 48"/>
                  <p:cNvSpPr/>
                  <p:nvPr/>
                </p:nvSpPr>
                <p:spPr>
                  <a:xfrm rot="17991136">
                    <a:off x="3713406" y="3213531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pic>
                <p:nvPicPr>
                  <p:cNvPr id="50" name="Imagen 49"/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81046" y="4167579"/>
                    <a:ext cx="423959" cy="390042"/>
                  </a:xfrm>
                  <a:prstGeom prst="rect">
                    <a:avLst/>
                  </a:prstGeom>
                </p:spPr>
              </p:pic>
              <p:sp>
                <p:nvSpPr>
                  <p:cNvPr id="53" name="Flecha izquierda y derecha 52"/>
                  <p:cNvSpPr/>
                  <p:nvPr/>
                </p:nvSpPr>
                <p:spPr>
                  <a:xfrm>
                    <a:off x="6159529" y="2306891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Flecha izquierda y derecha 53"/>
                  <p:cNvSpPr/>
                  <p:nvPr/>
                </p:nvSpPr>
                <p:spPr>
                  <a:xfrm>
                    <a:off x="3423451" y="2301274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5" name="Flecha izquierda y derecha 54"/>
                  <p:cNvSpPr/>
                  <p:nvPr/>
                </p:nvSpPr>
                <p:spPr>
                  <a:xfrm rot="14942889">
                    <a:off x="5453717" y="3229713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5592311" y="3826569"/>
                    <a:ext cx="110310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Recipe</a:t>
                    </a:r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service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60" name="Flecha izquierda y derecha 59"/>
                <p:cNvSpPr/>
                <p:nvPr/>
              </p:nvSpPr>
              <p:spPr>
                <a:xfrm>
                  <a:off x="1595077" y="2283822"/>
                  <a:ext cx="751761" cy="208884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1" name="CuadroTexto 60"/>
                <p:cNvSpPr txBox="1"/>
                <p:nvPr/>
              </p:nvSpPr>
              <p:spPr>
                <a:xfrm>
                  <a:off x="997023" y="2894185"/>
                  <a:ext cx="55142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Users</a:t>
                  </a:r>
                  <a:endParaRPr lang="es-E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461"/>
                <a:stretch/>
              </p:blipFill>
              <p:spPr>
                <a:xfrm>
                  <a:off x="1007111" y="1802238"/>
                  <a:ext cx="531252" cy="637694"/>
                </a:xfrm>
                <a:prstGeom prst="rect">
                  <a:avLst/>
                </a:prstGeom>
              </p:spPr>
            </p:pic>
            <p:pic>
              <p:nvPicPr>
                <p:cNvPr id="63" name="Imagen 62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562"/>
                <a:stretch/>
              </p:blipFill>
              <p:spPr>
                <a:xfrm>
                  <a:off x="1007111" y="2323513"/>
                  <a:ext cx="463328" cy="637694"/>
                </a:xfrm>
                <a:prstGeom prst="rect">
                  <a:avLst/>
                </a:prstGeom>
              </p:spPr>
            </p:pic>
          </p:grpSp>
          <p:sp>
            <p:nvSpPr>
              <p:cNvPr id="65" name="Rectángulo redondeado 64"/>
              <p:cNvSpPr/>
              <p:nvPr/>
            </p:nvSpPr>
            <p:spPr bwMode="auto">
              <a:xfrm>
                <a:off x="5680229" y="3825940"/>
                <a:ext cx="1627709" cy="87649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0099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66" name="Rectángulo redondeado 65"/>
              <p:cNvSpPr/>
              <p:nvPr/>
            </p:nvSpPr>
            <p:spPr bwMode="auto">
              <a:xfrm>
                <a:off x="3398498" y="3828582"/>
                <a:ext cx="1586299" cy="87649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0099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4123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406528" y="766070"/>
            <a:ext cx="8076313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ULTIMA</a:t>
            </a:r>
          </a:p>
          <a:p>
            <a:r>
              <a:rPr lang="es-ES" sz="16600" b="1" dirty="0" smtClean="0">
                <a:solidFill>
                  <a:srgbClr val="FF0000"/>
                </a:solidFill>
              </a:rPr>
              <a:t>VERSIÓN</a:t>
            </a:r>
            <a:endParaRPr lang="es-ES" sz="1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258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/>
          <p:cNvGrpSpPr/>
          <p:nvPr/>
        </p:nvGrpSpPr>
        <p:grpSpPr>
          <a:xfrm>
            <a:off x="-3096126" y="-2005263"/>
            <a:ext cx="21280135" cy="11389895"/>
            <a:chOff x="-3096126" y="-2005263"/>
            <a:chExt cx="21280135" cy="11389895"/>
          </a:xfrm>
        </p:grpSpPr>
        <p:sp>
          <p:nvSpPr>
            <p:cNvPr id="135" name="Rectángulo 134"/>
            <p:cNvSpPr/>
            <p:nvPr/>
          </p:nvSpPr>
          <p:spPr>
            <a:xfrm>
              <a:off x="-3096126" y="-2005263"/>
              <a:ext cx="21143494" cy="11389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Nube 50"/>
            <p:cNvSpPr/>
            <p:nvPr/>
          </p:nvSpPr>
          <p:spPr>
            <a:xfrm>
              <a:off x="13280012" y="-1851739"/>
              <a:ext cx="2628000" cy="16920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Nube 66"/>
            <p:cNvSpPr/>
            <p:nvPr/>
          </p:nvSpPr>
          <p:spPr>
            <a:xfrm>
              <a:off x="10273184" y="-1847605"/>
              <a:ext cx="2628000" cy="16920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>
              <a:off x="11051732" y="1029709"/>
              <a:ext cx="1275009" cy="93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IMAGE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RECOGNITION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" name="Decisión 4"/>
            <p:cNvSpPr/>
            <p:nvPr/>
          </p:nvSpPr>
          <p:spPr>
            <a:xfrm>
              <a:off x="944303" y="695250"/>
              <a:ext cx="2205200" cy="15818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#GET_RECIPE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Decisión 5"/>
            <p:cNvSpPr/>
            <p:nvPr/>
          </p:nvSpPr>
          <p:spPr>
            <a:xfrm>
              <a:off x="4329584" y="3078604"/>
              <a:ext cx="1339404" cy="1378041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@DISH</a:t>
              </a: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13850712" y="1016588"/>
              <a:ext cx="1456523" cy="93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SEARCH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RECIPE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6909000" y="1002687"/>
              <a:ext cx="1275009" cy="1016285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" name="Decisión 8"/>
            <p:cNvSpPr/>
            <p:nvPr/>
          </p:nvSpPr>
          <p:spPr>
            <a:xfrm>
              <a:off x="4329584" y="807645"/>
              <a:ext cx="1339404" cy="1378041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$IMAGE_RECIPE</a:t>
              </a: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4298643" y="5876466"/>
              <a:ext cx="1386626" cy="929508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@DISH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OR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IMAGE FILE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-2896690" y="977050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11" idx="6"/>
              <a:endCxn id="5" idx="1"/>
            </p:cNvCxnSpPr>
            <p:nvPr/>
          </p:nvCxnSpPr>
          <p:spPr>
            <a:xfrm>
              <a:off x="-1636690" y="1481050"/>
              <a:ext cx="2580993" cy="513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9" idx="1"/>
            </p:cNvCxnSpPr>
            <p:nvPr/>
          </p:nvCxnSpPr>
          <p:spPr>
            <a:xfrm>
              <a:off x="3149503" y="1486187"/>
              <a:ext cx="1180081" cy="1047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0" b="22166"/>
            <a:stretch/>
          </p:blipFill>
          <p:spPr>
            <a:xfrm>
              <a:off x="13808077" y="-1137163"/>
              <a:ext cx="1479938" cy="423440"/>
            </a:xfrm>
            <a:prstGeom prst="rect">
              <a:avLst/>
            </a:prstGeom>
          </p:spPr>
        </p:pic>
        <p:sp>
          <p:nvSpPr>
            <p:cNvPr id="24" name="Flecha izquierda y derecha 23"/>
            <p:cNvSpPr/>
            <p:nvPr/>
          </p:nvSpPr>
          <p:spPr>
            <a:xfrm rot="16200000">
              <a:off x="11111247" y="363799"/>
              <a:ext cx="1080000" cy="180000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12372" y="-32921"/>
              <a:ext cx="614369" cy="650686"/>
            </a:xfrm>
            <a:prstGeom prst="rect">
              <a:avLst/>
            </a:prstGeom>
          </p:spPr>
        </p:pic>
        <p:cxnSp>
          <p:nvCxnSpPr>
            <p:cNvPr id="23" name="Conector recto de flecha 22"/>
            <p:cNvCxnSpPr>
              <a:stCxn id="6" idx="2"/>
            </p:cNvCxnSpPr>
            <p:nvPr/>
          </p:nvCxnSpPr>
          <p:spPr>
            <a:xfrm>
              <a:off x="4999286" y="4456645"/>
              <a:ext cx="0" cy="138453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5042021" y="4915301"/>
              <a:ext cx="1732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32" name="Conector recto de flecha 31"/>
            <p:cNvCxnSpPr>
              <a:stCxn id="6" idx="3"/>
            </p:cNvCxnSpPr>
            <p:nvPr/>
          </p:nvCxnSpPr>
          <p:spPr>
            <a:xfrm>
              <a:off x="5668988" y="3767625"/>
              <a:ext cx="8904031" cy="20433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7" idx="3"/>
              <a:endCxn id="8" idx="2"/>
            </p:cNvCxnSpPr>
            <p:nvPr/>
          </p:nvCxnSpPr>
          <p:spPr>
            <a:xfrm>
              <a:off x="15307235" y="1484588"/>
              <a:ext cx="1601765" cy="26242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>
              <a:off x="4994849" y="2187282"/>
              <a:ext cx="9493" cy="90000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9" idx="3"/>
              <a:endCxn id="4" idx="1"/>
            </p:cNvCxnSpPr>
            <p:nvPr/>
          </p:nvCxnSpPr>
          <p:spPr>
            <a:xfrm>
              <a:off x="5668988" y="1496666"/>
              <a:ext cx="5382744" cy="1043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adroTexto 44"/>
            <p:cNvSpPr txBox="1"/>
            <p:nvPr/>
          </p:nvSpPr>
          <p:spPr>
            <a:xfrm>
              <a:off x="3271454" y="1122138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5703593" y="3374807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!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1443" y="-1202991"/>
              <a:ext cx="559735" cy="559735"/>
            </a:xfrm>
            <a:prstGeom prst="rect">
              <a:avLst/>
            </a:prstGeom>
          </p:spPr>
        </p:pic>
        <p:sp>
          <p:nvSpPr>
            <p:cNvPr id="65" name="CuadroTexto 64"/>
            <p:cNvSpPr txBox="1"/>
            <p:nvPr/>
          </p:nvSpPr>
          <p:spPr>
            <a:xfrm>
              <a:off x="11257361" y="-1205578"/>
              <a:ext cx="1259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rPr>
                <a:t>Visual </a:t>
              </a:r>
              <a:r>
                <a:rPr lang="es-ES" sz="1600" dirty="0" err="1" smtClean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rPr>
                <a:t>recognition</a:t>
              </a:r>
              <a:endParaRPr lang="es-ES" sz="1600" dirty="0">
                <a:solidFill>
                  <a:schemeClr val="accent3">
                    <a:lumMod val="75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10827752" y="-1564371"/>
              <a:ext cx="2050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IBM WATSON</a:t>
              </a:r>
              <a:r>
                <a:rPr lang="es-ES" sz="1200" b="1" dirty="0" smtClean="0">
                  <a:solidFill>
                    <a:srgbClr val="00B050"/>
                  </a:solidFill>
                </a:rPr>
                <a:t> </a:t>
              </a:r>
              <a:r>
                <a:rPr lang="es-ES" sz="1400" b="1" dirty="0" smtClean="0">
                  <a:solidFill>
                    <a:srgbClr val="00B050"/>
                  </a:solidFill>
                </a:rPr>
                <a:t>SERVICES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5644220" y="1117721"/>
              <a:ext cx="585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True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4991956" y="181546"/>
              <a:ext cx="7330" cy="64800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V="1">
              <a:off x="8178726" y="193775"/>
              <a:ext cx="0" cy="545426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4991956" y="165137"/>
              <a:ext cx="3186770" cy="2992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>
              <a:stCxn id="10" idx="3"/>
              <a:endCxn id="107" idx="1"/>
            </p:cNvCxnSpPr>
            <p:nvPr/>
          </p:nvCxnSpPr>
          <p:spPr>
            <a:xfrm flipV="1">
              <a:off x="5685269" y="6320972"/>
              <a:ext cx="1717015" cy="2024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de flecha 114"/>
            <p:cNvCxnSpPr>
              <a:stCxn id="4" idx="3"/>
              <a:endCxn id="7" idx="1"/>
            </p:cNvCxnSpPr>
            <p:nvPr/>
          </p:nvCxnSpPr>
          <p:spPr>
            <a:xfrm flipV="1">
              <a:off x="12326741" y="1484588"/>
              <a:ext cx="1523971" cy="1312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13941465" y="-1505052"/>
              <a:ext cx="1545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RECIPE SERVICES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5619926" y="1547537"/>
              <a:ext cx="1890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image_recipe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=True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5603057" y="3781543"/>
              <a:ext cx="19804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 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dish</a:t>
              </a:r>
              <a:endPara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 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search_recipe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4" name="CuadroTexto 133"/>
            <p:cNvSpPr txBox="1"/>
            <p:nvPr/>
          </p:nvSpPr>
          <p:spPr>
            <a:xfrm>
              <a:off x="5060360" y="2364762"/>
              <a:ext cx="1695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False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6" name="Flecha izquierda y derecha 95"/>
            <p:cNvSpPr/>
            <p:nvPr/>
          </p:nvSpPr>
          <p:spPr>
            <a:xfrm rot="16200000">
              <a:off x="14072521" y="350299"/>
              <a:ext cx="1080000" cy="180000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7" name="Imagen 9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73646" y="-71323"/>
              <a:ext cx="614369" cy="650686"/>
            </a:xfrm>
            <a:prstGeom prst="rect">
              <a:avLst/>
            </a:prstGeom>
          </p:spPr>
        </p:pic>
        <p:sp>
          <p:nvSpPr>
            <p:cNvPr id="98" name="Rectángulo redondeado 97"/>
            <p:cNvSpPr/>
            <p:nvPr/>
          </p:nvSpPr>
          <p:spPr bwMode="auto">
            <a:xfrm>
              <a:off x="13902876" y="7932674"/>
              <a:ext cx="1584361" cy="1365094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9" name="Rectángulo redondeado 98"/>
            <p:cNvSpPr/>
            <p:nvPr/>
          </p:nvSpPr>
          <p:spPr>
            <a:xfrm>
              <a:off x="13902876" y="5939457"/>
              <a:ext cx="1382271" cy="92242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 </a:t>
              </a:r>
              <a:r>
                <a:rPr lang="es-E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SUGEST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14211462" y="8052903"/>
              <a:ext cx="1275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DATABASE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01" name="Flecha izquierda y derecha 100"/>
            <p:cNvSpPr/>
            <p:nvPr/>
          </p:nvSpPr>
          <p:spPr>
            <a:xfrm rot="16200000">
              <a:off x="14131327" y="7290514"/>
              <a:ext cx="922357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" name="Imagen 101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0166" y="8480908"/>
              <a:ext cx="566319" cy="568158"/>
            </a:xfrm>
            <a:prstGeom prst="rect">
              <a:avLst/>
            </a:prstGeom>
          </p:spPr>
        </p:pic>
        <p:pic>
          <p:nvPicPr>
            <p:cNvPr id="104" name="Imagen 10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5226" y="8480908"/>
              <a:ext cx="678982" cy="624663"/>
            </a:xfrm>
            <a:prstGeom prst="rect">
              <a:avLst/>
            </a:prstGeom>
          </p:spPr>
        </p:pic>
        <p:sp>
          <p:nvSpPr>
            <p:cNvPr id="106" name="CuadroTexto 105"/>
            <p:cNvSpPr txBox="1"/>
            <p:nvPr/>
          </p:nvSpPr>
          <p:spPr>
            <a:xfrm>
              <a:off x="8959888" y="6359723"/>
              <a:ext cx="15635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=True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07" name="Decisión 106"/>
            <p:cNvSpPr/>
            <p:nvPr/>
          </p:nvSpPr>
          <p:spPr>
            <a:xfrm>
              <a:off x="7402284" y="5601357"/>
              <a:ext cx="1552885" cy="143923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COUNTER </a:t>
              </a:r>
              <a:r>
                <a:rPr lang="es-E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&lt; = </a:t>
              </a:r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3</a:t>
              </a:r>
              <a:endPara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09" name="Conector recto de flecha 108"/>
            <p:cNvCxnSpPr>
              <a:stCxn id="107" idx="3"/>
              <a:endCxn id="99" idx="1"/>
            </p:cNvCxnSpPr>
            <p:nvPr/>
          </p:nvCxnSpPr>
          <p:spPr>
            <a:xfrm>
              <a:off x="8955169" y="6320972"/>
              <a:ext cx="4947707" cy="7969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de flecha 147"/>
            <p:cNvCxnSpPr>
              <a:stCxn id="99" idx="0"/>
              <a:endCxn id="7" idx="2"/>
            </p:cNvCxnSpPr>
            <p:nvPr/>
          </p:nvCxnSpPr>
          <p:spPr>
            <a:xfrm flipH="1" flipV="1">
              <a:off x="14578974" y="1952588"/>
              <a:ext cx="15038" cy="398686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CuadroTexto 169"/>
            <p:cNvSpPr txBox="1"/>
            <p:nvPr/>
          </p:nvSpPr>
          <p:spPr>
            <a:xfrm>
              <a:off x="8221461" y="5148913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71" name="CuadroTexto 170"/>
            <p:cNvSpPr txBox="1"/>
            <p:nvPr/>
          </p:nvSpPr>
          <p:spPr>
            <a:xfrm>
              <a:off x="9030400" y="5957707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" name="Rectángulo redondeado 1"/>
            <p:cNvSpPr/>
            <p:nvPr/>
          </p:nvSpPr>
          <p:spPr>
            <a:xfrm>
              <a:off x="596284" y="-155605"/>
              <a:ext cx="9901903" cy="7647268"/>
            </a:xfrm>
            <a:prstGeom prst="roundRect">
              <a:avLst>
                <a:gd name="adj" fmla="val 345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Rectángulo redondeado 55"/>
            <p:cNvSpPr/>
            <p:nvPr/>
          </p:nvSpPr>
          <p:spPr>
            <a:xfrm>
              <a:off x="10714493" y="717439"/>
              <a:ext cx="5450898" cy="6782273"/>
            </a:xfrm>
            <a:prstGeom prst="roundRect">
              <a:avLst>
                <a:gd name="adj" fmla="val 2711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-1528211" y="55719"/>
              <a:ext cx="20454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image_recipe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search_recipe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dish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counter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0</a:t>
              </a:r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775874" y="7079338"/>
              <a:ext cx="2809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10827752" y="7148578"/>
              <a:ext cx="28473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ORCHESTRATION ENGINE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61" name="CuadroTexto 60"/>
          <p:cNvSpPr txBox="1"/>
          <p:nvPr/>
        </p:nvSpPr>
        <p:spPr>
          <a:xfrm>
            <a:off x="-7587704" y="-3308625"/>
            <a:ext cx="25218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V2</a:t>
            </a:r>
            <a:endParaRPr lang="es-ES" sz="1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90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adroTexto 348"/>
          <p:cNvSpPr txBox="1"/>
          <p:nvPr/>
        </p:nvSpPr>
        <p:spPr>
          <a:xfrm>
            <a:off x="-4640059" y="-4576025"/>
            <a:ext cx="25218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V3</a:t>
            </a:r>
            <a:endParaRPr lang="es-ES" sz="16600" b="1" dirty="0">
              <a:solidFill>
                <a:srgbClr val="FF0000"/>
              </a:solidFill>
            </a:endParaRPr>
          </a:p>
        </p:txBody>
      </p:sp>
      <p:grpSp>
        <p:nvGrpSpPr>
          <p:cNvPr id="58" name="Grupo 57"/>
          <p:cNvGrpSpPr/>
          <p:nvPr/>
        </p:nvGrpSpPr>
        <p:grpSpPr>
          <a:xfrm>
            <a:off x="-5801989" y="-1581689"/>
            <a:ext cx="23700122" cy="13846706"/>
            <a:chOff x="-5705737" y="-1597731"/>
            <a:chExt cx="23700122" cy="13846706"/>
          </a:xfrm>
        </p:grpSpPr>
        <p:sp>
          <p:nvSpPr>
            <p:cNvPr id="269" name="Rectángulo 268"/>
            <p:cNvSpPr/>
            <p:nvPr/>
          </p:nvSpPr>
          <p:spPr>
            <a:xfrm>
              <a:off x="-5705737" y="-1597731"/>
              <a:ext cx="23700122" cy="13846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Rectángulo redondeado 265"/>
            <p:cNvSpPr/>
            <p:nvPr/>
          </p:nvSpPr>
          <p:spPr bwMode="auto">
            <a:xfrm>
              <a:off x="15670301" y="6280265"/>
              <a:ext cx="1521261" cy="1454236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1" name="Nube 50"/>
            <p:cNvSpPr/>
            <p:nvPr/>
          </p:nvSpPr>
          <p:spPr>
            <a:xfrm>
              <a:off x="12608279" y="-191902"/>
              <a:ext cx="1906939" cy="1468927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Decisión 4"/>
            <p:cNvSpPr/>
            <p:nvPr/>
          </p:nvSpPr>
          <p:spPr>
            <a:xfrm>
              <a:off x="-3276740" y="61453"/>
              <a:ext cx="2354631" cy="1655693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#SUGEST_DISH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Decisión 5"/>
            <p:cNvSpPr/>
            <p:nvPr/>
          </p:nvSpPr>
          <p:spPr>
            <a:xfrm>
              <a:off x="1899912" y="273910"/>
              <a:ext cx="2706712" cy="122324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</a:t>
              </a:r>
            </a:p>
          </p:txBody>
        </p:sp>
        <p:sp>
          <p:nvSpPr>
            <p:cNvPr id="9" name="Decisión 8"/>
            <p:cNvSpPr/>
            <p:nvPr/>
          </p:nvSpPr>
          <p:spPr>
            <a:xfrm>
              <a:off x="2024353" y="2508716"/>
              <a:ext cx="2485020" cy="1379637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@INGREDIENTS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2433573" y="10491742"/>
              <a:ext cx="1737060" cy="1055201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OR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INGREDIENTS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206" idx="6"/>
              <a:endCxn id="5" idx="1"/>
            </p:cNvCxnSpPr>
            <p:nvPr/>
          </p:nvCxnSpPr>
          <p:spPr>
            <a:xfrm flipV="1">
              <a:off x="-4036137" y="889300"/>
              <a:ext cx="759397" cy="1891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6" idx="1"/>
            </p:cNvCxnSpPr>
            <p:nvPr/>
          </p:nvCxnSpPr>
          <p:spPr>
            <a:xfrm flipV="1">
              <a:off x="-922109" y="885530"/>
              <a:ext cx="2822021" cy="377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0" b="22166"/>
            <a:stretch/>
          </p:blipFill>
          <p:spPr>
            <a:xfrm>
              <a:off x="12795970" y="477274"/>
              <a:ext cx="1369656" cy="391886"/>
            </a:xfrm>
            <a:prstGeom prst="rect">
              <a:avLst/>
            </a:prstGeom>
          </p:spPr>
        </p:pic>
        <p:cxnSp>
          <p:nvCxnSpPr>
            <p:cNvPr id="23" name="Conector recto de flecha 22"/>
            <p:cNvCxnSpPr>
              <a:stCxn id="6" idx="2"/>
              <a:endCxn id="9" idx="0"/>
            </p:cNvCxnSpPr>
            <p:nvPr/>
          </p:nvCxnSpPr>
          <p:spPr>
            <a:xfrm>
              <a:off x="3253268" y="1497150"/>
              <a:ext cx="13595" cy="101156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6" idx="3"/>
            </p:cNvCxnSpPr>
            <p:nvPr/>
          </p:nvCxnSpPr>
          <p:spPr>
            <a:xfrm>
              <a:off x="4606624" y="885530"/>
              <a:ext cx="1758585" cy="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156" idx="3"/>
              <a:endCxn id="209" idx="2"/>
            </p:cNvCxnSpPr>
            <p:nvPr/>
          </p:nvCxnSpPr>
          <p:spPr>
            <a:xfrm flipV="1">
              <a:off x="14437975" y="3198535"/>
              <a:ext cx="2055094" cy="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>
              <a:stCxn id="9" idx="2"/>
              <a:endCxn id="63" idx="0"/>
            </p:cNvCxnSpPr>
            <p:nvPr/>
          </p:nvCxnSpPr>
          <p:spPr>
            <a:xfrm>
              <a:off x="3266863" y="3888353"/>
              <a:ext cx="25540" cy="238050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9" idx="3"/>
              <a:endCxn id="93" idx="1"/>
            </p:cNvCxnSpPr>
            <p:nvPr/>
          </p:nvCxnSpPr>
          <p:spPr>
            <a:xfrm flipV="1">
              <a:off x="4509373" y="3173599"/>
              <a:ext cx="2577744" cy="2493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uadroTexto 76"/>
            <p:cNvSpPr txBox="1"/>
            <p:nvPr/>
          </p:nvSpPr>
          <p:spPr>
            <a:xfrm>
              <a:off x="3355248" y="4668612"/>
              <a:ext cx="1783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4534913" y="2804267"/>
              <a:ext cx="1007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!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3235880" y="-365953"/>
              <a:ext cx="7330" cy="58945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H="1" flipV="1">
              <a:off x="1376948" y="-365953"/>
              <a:ext cx="53418" cy="1138315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1392804" y="-365953"/>
              <a:ext cx="1860464" cy="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/>
            <p:nvPr/>
          </p:nvCxnSpPr>
          <p:spPr>
            <a:xfrm flipH="1" flipV="1">
              <a:off x="1430366" y="11017197"/>
              <a:ext cx="981788" cy="1195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12992563" y="120689"/>
              <a:ext cx="1275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RECIPE SERVICES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4485064" y="3220539"/>
              <a:ext cx="11975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4643883" y="986279"/>
              <a:ext cx="1354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2" name="Decisión 71"/>
            <p:cNvSpPr/>
            <p:nvPr/>
          </p:nvSpPr>
          <p:spPr>
            <a:xfrm>
              <a:off x="2164688" y="8363914"/>
              <a:ext cx="2255429" cy="14239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@RESPONSE_</a:t>
              </a:r>
            </a:p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TYPE</a:t>
              </a:r>
            </a:p>
          </p:txBody>
        </p:sp>
        <p:sp>
          <p:nvSpPr>
            <p:cNvPr id="86" name="Rectángulo redondeado 85"/>
            <p:cNvSpPr/>
            <p:nvPr/>
          </p:nvSpPr>
          <p:spPr>
            <a:xfrm>
              <a:off x="12992536" y="6480015"/>
              <a:ext cx="1525209" cy="10829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 </a:t>
              </a:r>
              <a:r>
                <a:rPr lang="es-E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SUGEST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87" name="Conector recto de flecha 86"/>
            <p:cNvCxnSpPr>
              <a:stCxn id="72" idx="2"/>
              <a:endCxn id="10" idx="0"/>
            </p:cNvCxnSpPr>
            <p:nvPr/>
          </p:nvCxnSpPr>
          <p:spPr>
            <a:xfrm>
              <a:off x="3292403" y="9787888"/>
              <a:ext cx="9700" cy="70385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stCxn id="72" idx="3"/>
            </p:cNvCxnSpPr>
            <p:nvPr/>
          </p:nvCxnSpPr>
          <p:spPr>
            <a:xfrm>
              <a:off x="4420117" y="9075901"/>
              <a:ext cx="9326133" cy="6379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uadroTexto 90"/>
            <p:cNvSpPr txBox="1"/>
            <p:nvPr/>
          </p:nvSpPr>
          <p:spPr>
            <a:xfrm>
              <a:off x="4643883" y="6577587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3380617" y="7840090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3" name="Decisión 92"/>
            <p:cNvSpPr/>
            <p:nvPr/>
          </p:nvSpPr>
          <p:spPr>
            <a:xfrm>
              <a:off x="7087117" y="2340021"/>
              <a:ext cx="2747942" cy="1667156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96" name="Conector recto de flecha 95"/>
            <p:cNvCxnSpPr>
              <a:stCxn id="86" idx="0"/>
              <a:endCxn id="156" idx="2"/>
            </p:cNvCxnSpPr>
            <p:nvPr/>
          </p:nvCxnSpPr>
          <p:spPr>
            <a:xfrm flipH="1" flipV="1">
              <a:off x="13751429" y="3726136"/>
              <a:ext cx="3712" cy="275387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ángulo redondeado 133"/>
            <p:cNvSpPr/>
            <p:nvPr/>
          </p:nvSpPr>
          <p:spPr>
            <a:xfrm>
              <a:off x="7698721" y="4967301"/>
              <a:ext cx="1737060" cy="1055201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5" name="Conector recto de flecha 134"/>
            <p:cNvCxnSpPr>
              <a:stCxn id="93" idx="3"/>
              <a:endCxn id="156" idx="1"/>
            </p:cNvCxnSpPr>
            <p:nvPr/>
          </p:nvCxnSpPr>
          <p:spPr>
            <a:xfrm>
              <a:off x="9835059" y="3173599"/>
              <a:ext cx="3229824" cy="2493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CuadroTexto 137"/>
            <p:cNvSpPr txBox="1"/>
            <p:nvPr/>
          </p:nvSpPr>
          <p:spPr>
            <a:xfrm>
              <a:off x="8505742" y="4168827"/>
              <a:ext cx="1055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145" name="Conector recto de flecha 144"/>
            <p:cNvCxnSpPr/>
            <p:nvPr/>
          </p:nvCxnSpPr>
          <p:spPr>
            <a:xfrm flipV="1">
              <a:off x="6365209" y="3173599"/>
              <a:ext cx="0" cy="2321302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CuadroTexto 154"/>
            <p:cNvSpPr txBox="1"/>
            <p:nvPr/>
          </p:nvSpPr>
          <p:spPr>
            <a:xfrm>
              <a:off x="9915508" y="2772397"/>
              <a:ext cx="922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 / 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56" name="Rectángulo redondeado 155"/>
            <p:cNvSpPr/>
            <p:nvPr/>
          </p:nvSpPr>
          <p:spPr>
            <a:xfrm>
              <a:off x="13064883" y="2670935"/>
              <a:ext cx="1373092" cy="105520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SUGGEST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RECIPE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-936788" y="938228"/>
              <a:ext cx="20457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46" name="Flecha izquierda y derecha 245"/>
            <p:cNvSpPr/>
            <p:nvPr/>
          </p:nvSpPr>
          <p:spPr>
            <a:xfrm rot="16200000">
              <a:off x="13050969" y="1830519"/>
              <a:ext cx="1224000" cy="258461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47" name="Imagen 24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2233" y="1336728"/>
              <a:ext cx="614369" cy="650686"/>
            </a:xfrm>
            <a:prstGeom prst="rect">
              <a:avLst/>
            </a:prstGeom>
          </p:spPr>
        </p:pic>
        <p:sp>
          <p:nvSpPr>
            <p:cNvPr id="259" name="CuadroTexto 258"/>
            <p:cNvSpPr txBox="1"/>
            <p:nvPr/>
          </p:nvSpPr>
          <p:spPr>
            <a:xfrm>
              <a:off x="15917759" y="6454476"/>
              <a:ext cx="1275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DATABASE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pic>
          <p:nvPicPr>
            <p:cNvPr id="262" name="Imagen 261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93069" y="6883237"/>
              <a:ext cx="522597" cy="524294"/>
            </a:xfrm>
            <a:prstGeom prst="rect">
              <a:avLst/>
            </a:prstGeom>
          </p:spPr>
        </p:pic>
        <p:pic>
          <p:nvPicPr>
            <p:cNvPr id="264" name="Imagen 2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13430" y="6936464"/>
              <a:ext cx="528324" cy="486058"/>
            </a:xfrm>
            <a:prstGeom prst="rect">
              <a:avLst/>
            </a:prstGeom>
          </p:spPr>
        </p:pic>
        <p:sp>
          <p:nvSpPr>
            <p:cNvPr id="281" name="CuadroTexto 280"/>
            <p:cNvSpPr txBox="1"/>
            <p:nvPr/>
          </p:nvSpPr>
          <p:spPr>
            <a:xfrm>
              <a:off x="4405228" y="9160328"/>
              <a:ext cx="1832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7" name="CuadroTexto 296"/>
            <p:cNvSpPr txBox="1"/>
            <p:nvPr/>
          </p:nvSpPr>
          <p:spPr>
            <a:xfrm>
              <a:off x="3314179" y="1750373"/>
              <a:ext cx="1732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9" name="CuadroTexto 298"/>
            <p:cNvSpPr txBox="1"/>
            <p:nvPr/>
          </p:nvSpPr>
          <p:spPr>
            <a:xfrm>
              <a:off x="-904514" y="529207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300" name="CuadroTexto 299"/>
            <p:cNvSpPr txBox="1"/>
            <p:nvPr/>
          </p:nvSpPr>
          <p:spPr>
            <a:xfrm>
              <a:off x="4740166" y="525853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!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9858878" y="3231698"/>
              <a:ext cx="19175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True</a:t>
              </a:r>
            </a:p>
          </p:txBody>
        </p:sp>
        <p:cxnSp>
          <p:nvCxnSpPr>
            <p:cNvPr id="146" name="Conector recto de flecha 145"/>
            <p:cNvCxnSpPr>
              <a:stCxn id="134" idx="1"/>
            </p:cNvCxnSpPr>
            <p:nvPr/>
          </p:nvCxnSpPr>
          <p:spPr>
            <a:xfrm flipH="1" flipV="1">
              <a:off x="6365209" y="5494901"/>
              <a:ext cx="1333512" cy="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de flecha 148"/>
            <p:cNvCxnSpPr>
              <a:stCxn id="93" idx="2"/>
            </p:cNvCxnSpPr>
            <p:nvPr/>
          </p:nvCxnSpPr>
          <p:spPr>
            <a:xfrm>
              <a:off x="8461088" y="4007177"/>
              <a:ext cx="0" cy="94808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Flecha izquierda y derecha 191"/>
            <p:cNvSpPr/>
            <p:nvPr/>
          </p:nvSpPr>
          <p:spPr>
            <a:xfrm rot="10800000">
              <a:off x="14641959" y="6914643"/>
              <a:ext cx="936000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-5296137" y="404214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09" name="Elipse 208"/>
            <p:cNvSpPr/>
            <p:nvPr/>
          </p:nvSpPr>
          <p:spPr>
            <a:xfrm>
              <a:off x="16493069" y="2694535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12" name="Rectángulo redondeado 211"/>
            <p:cNvSpPr/>
            <p:nvPr/>
          </p:nvSpPr>
          <p:spPr>
            <a:xfrm>
              <a:off x="-3624182" y="-882316"/>
              <a:ext cx="15384396" cy="12962021"/>
            </a:xfrm>
            <a:prstGeom prst="roundRect">
              <a:avLst>
                <a:gd name="adj" fmla="val 319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CuadroTexto 212"/>
            <p:cNvSpPr txBox="1"/>
            <p:nvPr/>
          </p:nvSpPr>
          <p:spPr>
            <a:xfrm>
              <a:off x="8571160" y="11587809"/>
              <a:ext cx="2809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320" name="Conector recto de flecha 319"/>
            <p:cNvCxnSpPr/>
            <p:nvPr/>
          </p:nvCxnSpPr>
          <p:spPr>
            <a:xfrm>
              <a:off x="6365209" y="877345"/>
              <a:ext cx="0" cy="229625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ángulo redondeado 337"/>
            <p:cNvSpPr/>
            <p:nvPr/>
          </p:nvSpPr>
          <p:spPr>
            <a:xfrm>
              <a:off x="12183721" y="1987182"/>
              <a:ext cx="3080605" cy="8241626"/>
            </a:xfrm>
            <a:prstGeom prst="roundRect">
              <a:avLst>
                <a:gd name="adj" fmla="val 936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9" name="CuadroTexto 338"/>
            <p:cNvSpPr txBox="1"/>
            <p:nvPr/>
          </p:nvSpPr>
          <p:spPr>
            <a:xfrm>
              <a:off x="12322559" y="9745713"/>
              <a:ext cx="28473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ORCHESTRATION ENGINE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63" name="Decisión 62"/>
            <p:cNvSpPr/>
            <p:nvPr/>
          </p:nvSpPr>
          <p:spPr>
            <a:xfrm>
              <a:off x="2049893" y="6268862"/>
              <a:ext cx="2485020" cy="1379637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FIRST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TIME</a:t>
              </a:r>
            </a:p>
          </p:txBody>
        </p:sp>
        <p:cxnSp>
          <p:nvCxnSpPr>
            <p:cNvPr id="80" name="Conector recto de flecha 79"/>
            <p:cNvCxnSpPr>
              <a:stCxn id="63" idx="2"/>
              <a:endCxn id="72" idx="0"/>
            </p:cNvCxnSpPr>
            <p:nvPr/>
          </p:nvCxnSpPr>
          <p:spPr>
            <a:xfrm>
              <a:off x="3292403" y="7648499"/>
              <a:ext cx="0" cy="71541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uadroTexto 83"/>
            <p:cNvSpPr txBox="1"/>
            <p:nvPr/>
          </p:nvSpPr>
          <p:spPr>
            <a:xfrm>
              <a:off x="3440941" y="9899601"/>
              <a:ext cx="884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Positive</a:t>
              </a:r>
            </a:p>
          </p:txBody>
        </p:sp>
        <p:sp>
          <p:nvSpPr>
            <p:cNvPr id="85" name="CuadroTexto 84"/>
            <p:cNvSpPr txBox="1"/>
            <p:nvPr/>
          </p:nvSpPr>
          <p:spPr>
            <a:xfrm>
              <a:off x="4380189" y="8627325"/>
              <a:ext cx="3112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Negative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Uncertain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88" name="Conector recto de flecha 87"/>
            <p:cNvCxnSpPr>
              <a:stCxn id="63" idx="3"/>
              <a:endCxn id="86" idx="1"/>
            </p:cNvCxnSpPr>
            <p:nvPr/>
          </p:nvCxnSpPr>
          <p:spPr>
            <a:xfrm>
              <a:off x="4534913" y="6958681"/>
              <a:ext cx="8457623" cy="6280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de flecha 105"/>
            <p:cNvCxnSpPr>
              <a:endCxn id="86" idx="2"/>
            </p:cNvCxnSpPr>
            <p:nvPr/>
          </p:nvCxnSpPr>
          <p:spPr>
            <a:xfrm flipV="1">
              <a:off x="13751429" y="7562957"/>
              <a:ext cx="3712" cy="159737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uadroTexto 168"/>
            <p:cNvSpPr txBox="1"/>
            <p:nvPr/>
          </p:nvSpPr>
          <p:spPr>
            <a:xfrm>
              <a:off x="4569832" y="7033248"/>
              <a:ext cx="1832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782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75156" t="15278" r="1250" b="10139"/>
          <a:stretch/>
        </p:blipFill>
        <p:spPr>
          <a:xfrm>
            <a:off x="8036011" y="233604"/>
            <a:ext cx="3581400" cy="6368251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873537" y="1304658"/>
            <a:ext cx="3810000" cy="3810000"/>
            <a:chOff x="121507" y="1219200"/>
            <a:chExt cx="3810000" cy="3810000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07" y="1219200"/>
              <a:ext cx="3810000" cy="3810000"/>
            </a:xfrm>
            <a:prstGeom prst="ellipse">
              <a:avLst/>
            </a:prstGeom>
          </p:spPr>
        </p:pic>
        <p:sp>
          <p:nvSpPr>
            <p:cNvPr id="4" name="Elipse 3"/>
            <p:cNvSpPr/>
            <p:nvPr/>
          </p:nvSpPr>
          <p:spPr>
            <a:xfrm>
              <a:off x="121508" y="1219200"/>
              <a:ext cx="3809999" cy="3810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224245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33" y="583776"/>
            <a:ext cx="10260169" cy="576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79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406528" y="766070"/>
            <a:ext cx="8076313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ULTIMA</a:t>
            </a:r>
          </a:p>
          <a:p>
            <a:r>
              <a:rPr lang="es-ES" sz="16600" b="1" dirty="0" smtClean="0">
                <a:solidFill>
                  <a:srgbClr val="FF0000"/>
                </a:solidFill>
              </a:rPr>
              <a:t>VERSIÓN</a:t>
            </a:r>
            <a:endParaRPr lang="es-ES" sz="1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95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o 96"/>
          <p:cNvGrpSpPr/>
          <p:nvPr/>
        </p:nvGrpSpPr>
        <p:grpSpPr>
          <a:xfrm>
            <a:off x="-1925053" y="930442"/>
            <a:ext cx="17357558" cy="7603958"/>
            <a:chOff x="-1925053" y="930442"/>
            <a:chExt cx="17357558" cy="7603958"/>
          </a:xfrm>
        </p:grpSpPr>
        <p:grpSp>
          <p:nvGrpSpPr>
            <p:cNvPr id="89" name="Grupo 88"/>
            <p:cNvGrpSpPr/>
            <p:nvPr/>
          </p:nvGrpSpPr>
          <p:grpSpPr>
            <a:xfrm>
              <a:off x="-1925053" y="930442"/>
              <a:ext cx="17357558" cy="7603958"/>
              <a:chOff x="-1925053" y="930442"/>
              <a:chExt cx="17357558" cy="7603958"/>
            </a:xfrm>
          </p:grpSpPr>
          <p:sp>
            <p:nvSpPr>
              <p:cNvPr id="82" name="Rectángulo 81"/>
              <p:cNvSpPr/>
              <p:nvPr/>
            </p:nvSpPr>
            <p:spPr>
              <a:xfrm>
                <a:off x="-1925053" y="930442"/>
                <a:ext cx="17357558" cy="76039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Decisión 4"/>
              <p:cNvSpPr/>
              <p:nvPr/>
            </p:nvSpPr>
            <p:spPr>
              <a:xfrm>
                <a:off x="2293372" y="1724085"/>
                <a:ext cx="2205200" cy="158187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#AVAILABLE_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INGREDIENTS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" name="Rectángulo redondeado 6"/>
              <p:cNvSpPr/>
              <p:nvPr/>
            </p:nvSpPr>
            <p:spPr>
              <a:xfrm>
                <a:off x="10177109" y="1967181"/>
                <a:ext cx="1440000" cy="1080000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GET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INGREDIENTS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INFORMATION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10305734" y="6122395"/>
                <a:ext cx="1440000" cy="1080000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GET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DATABASE </a:t>
                </a:r>
                <a:r>
                  <a: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</a:t>
                </a:r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UMMARY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" name="Conector recto de flecha 12"/>
              <p:cNvCxnSpPr>
                <a:stCxn id="26" idx="6"/>
                <a:endCxn id="5" idx="1"/>
              </p:cNvCxnSpPr>
              <p:nvPr/>
            </p:nvCxnSpPr>
            <p:spPr>
              <a:xfrm flipV="1">
                <a:off x="-358559" y="2515022"/>
                <a:ext cx="2651931" cy="2705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>
                <a:stCxn id="5" idx="3"/>
                <a:endCxn id="24" idx="1"/>
              </p:cNvCxnSpPr>
              <p:nvPr/>
            </p:nvCxnSpPr>
            <p:spPr>
              <a:xfrm flipV="1">
                <a:off x="4498572" y="2506076"/>
                <a:ext cx="1243686" cy="8946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>
                <a:stCxn id="7" idx="3"/>
                <a:endCxn id="28" idx="2"/>
              </p:cNvCxnSpPr>
              <p:nvPr/>
            </p:nvCxnSpPr>
            <p:spPr>
              <a:xfrm flipV="1">
                <a:off x="11617109" y="2506488"/>
                <a:ext cx="2196028" cy="69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CuadroTexto 121"/>
              <p:cNvSpPr txBox="1"/>
              <p:nvPr/>
            </p:nvSpPr>
            <p:spPr>
              <a:xfrm>
                <a:off x="4498572" y="2172744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68" name="Rectángulo redondeado 67"/>
              <p:cNvSpPr/>
              <p:nvPr/>
            </p:nvSpPr>
            <p:spPr bwMode="auto">
              <a:xfrm>
                <a:off x="10366337" y="3929235"/>
                <a:ext cx="1379397" cy="1304464"/>
              </a:xfrm>
              <a:prstGeom prst="roundRect">
                <a:avLst/>
              </a:prstGeom>
              <a:solidFill>
                <a:schemeClr val="bg1"/>
              </a:solidFill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10665186" y="4043911"/>
                <a:ext cx="838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DATABASE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1" name="Flecha izquierda y derecha 70"/>
              <p:cNvSpPr/>
              <p:nvPr/>
            </p:nvSpPr>
            <p:spPr>
              <a:xfrm rot="16200000">
                <a:off x="10623451" y="3367878"/>
                <a:ext cx="720000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72" name="Imagen 71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31842" y="4511065"/>
                <a:ext cx="444124" cy="445566"/>
              </a:xfrm>
              <a:prstGeom prst="rect">
                <a:avLst/>
              </a:prstGeom>
            </p:spPr>
          </p:pic>
          <p:pic>
            <p:nvPicPr>
              <p:cNvPr id="74" name="Imagen 7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03394" y="4485272"/>
                <a:ext cx="586509" cy="539588"/>
              </a:xfrm>
              <a:prstGeom prst="rect">
                <a:avLst/>
              </a:prstGeom>
            </p:spPr>
          </p:pic>
          <p:sp>
            <p:nvSpPr>
              <p:cNvPr id="18" name="CuadroTexto 17"/>
              <p:cNvSpPr txBox="1"/>
              <p:nvPr/>
            </p:nvSpPr>
            <p:spPr>
              <a:xfrm>
                <a:off x="-309848" y="2585463"/>
                <a:ext cx="17618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4" name="Decisión 23"/>
              <p:cNvSpPr/>
              <p:nvPr/>
            </p:nvSpPr>
            <p:spPr>
              <a:xfrm>
                <a:off x="5742258" y="1683051"/>
                <a:ext cx="2444407" cy="1646050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@INGREDIENTS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-1618559" y="2038076"/>
                <a:ext cx="1260000" cy="1008000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START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13813137" y="2002076"/>
                <a:ext cx="1260000" cy="1008823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RESPONSE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36" name="Conector recto de flecha 35"/>
              <p:cNvCxnSpPr>
                <a:stCxn id="24" idx="3"/>
                <a:endCxn id="7" idx="1"/>
              </p:cNvCxnSpPr>
              <p:nvPr/>
            </p:nvCxnSpPr>
            <p:spPr>
              <a:xfrm>
                <a:off x="8186665" y="2506076"/>
                <a:ext cx="1990444" cy="110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uadroTexto 36"/>
              <p:cNvSpPr txBox="1"/>
              <p:nvPr/>
            </p:nvSpPr>
            <p:spPr>
              <a:xfrm>
                <a:off x="8186665" y="2116100"/>
                <a:ext cx="80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!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38" name="CuadroTexto 37"/>
              <p:cNvSpPr txBox="1"/>
              <p:nvPr/>
            </p:nvSpPr>
            <p:spPr>
              <a:xfrm>
                <a:off x="6986002" y="3760432"/>
                <a:ext cx="676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39" name="Conector recto de flecha 38"/>
              <p:cNvCxnSpPr>
                <a:stCxn id="24" idx="2"/>
              </p:cNvCxnSpPr>
              <p:nvPr/>
            </p:nvCxnSpPr>
            <p:spPr>
              <a:xfrm>
                <a:off x="6964462" y="3329101"/>
                <a:ext cx="21540" cy="334473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CuadroTexto 50"/>
              <p:cNvSpPr txBox="1"/>
              <p:nvPr/>
            </p:nvSpPr>
            <p:spPr>
              <a:xfrm>
                <a:off x="8169642" y="2548179"/>
                <a:ext cx="12119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53" name="Conector recto de flecha 52"/>
              <p:cNvCxnSpPr>
                <a:stCxn id="10" idx="3"/>
              </p:cNvCxnSpPr>
              <p:nvPr/>
            </p:nvCxnSpPr>
            <p:spPr>
              <a:xfrm>
                <a:off x="11745734" y="6662395"/>
                <a:ext cx="1154921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>
                <a:endCxn id="10" idx="1"/>
              </p:cNvCxnSpPr>
              <p:nvPr/>
            </p:nvCxnSpPr>
            <p:spPr>
              <a:xfrm>
                <a:off x="6986002" y="6662395"/>
                <a:ext cx="3319732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de flecha 59"/>
              <p:cNvCxnSpPr/>
              <p:nvPr/>
            </p:nvCxnSpPr>
            <p:spPr>
              <a:xfrm flipV="1">
                <a:off x="12900655" y="2515022"/>
                <a:ext cx="0" cy="414737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echa izquierda y derecha 89"/>
              <p:cNvSpPr/>
              <p:nvPr/>
            </p:nvSpPr>
            <p:spPr>
              <a:xfrm rot="16200000">
                <a:off x="10691976" y="5582153"/>
                <a:ext cx="720000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92" name="Rectángulo redondeado 91"/>
            <p:cNvSpPr/>
            <p:nvPr/>
          </p:nvSpPr>
          <p:spPr>
            <a:xfrm>
              <a:off x="1856288" y="1395663"/>
              <a:ext cx="7525352" cy="6673516"/>
            </a:xfrm>
            <a:prstGeom prst="roundRect">
              <a:avLst>
                <a:gd name="adj" fmla="val 345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3" name="CuadroTexto 92"/>
            <p:cNvSpPr txBox="1"/>
            <p:nvPr/>
          </p:nvSpPr>
          <p:spPr>
            <a:xfrm>
              <a:off x="1856288" y="7734152"/>
              <a:ext cx="7525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8" name="Rectángulo redondeado 97"/>
            <p:cNvSpPr/>
            <p:nvPr/>
          </p:nvSpPr>
          <p:spPr>
            <a:xfrm>
              <a:off x="9683507" y="1395662"/>
              <a:ext cx="3584103" cy="6673517"/>
            </a:xfrm>
            <a:prstGeom prst="roundRect">
              <a:avLst>
                <a:gd name="adj" fmla="val 345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9" name="CuadroTexto 98"/>
            <p:cNvSpPr txBox="1"/>
            <p:nvPr/>
          </p:nvSpPr>
          <p:spPr>
            <a:xfrm>
              <a:off x="9683506" y="7742394"/>
              <a:ext cx="3584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ORCHESTRATION ENGINE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521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upo 129"/>
          <p:cNvGrpSpPr/>
          <p:nvPr/>
        </p:nvGrpSpPr>
        <p:grpSpPr>
          <a:xfrm>
            <a:off x="-3513220" y="-2791326"/>
            <a:ext cx="18408316" cy="10144626"/>
            <a:chOff x="-3513220" y="-2791326"/>
            <a:chExt cx="18408316" cy="10144626"/>
          </a:xfrm>
        </p:grpSpPr>
        <p:grpSp>
          <p:nvGrpSpPr>
            <p:cNvPr id="125" name="Grupo 124"/>
            <p:cNvGrpSpPr/>
            <p:nvPr/>
          </p:nvGrpSpPr>
          <p:grpSpPr>
            <a:xfrm>
              <a:off x="-3513220" y="-2791326"/>
              <a:ext cx="18408316" cy="10144626"/>
              <a:chOff x="-3513220" y="-2791326"/>
              <a:chExt cx="18408316" cy="10144626"/>
            </a:xfrm>
          </p:grpSpPr>
          <p:grpSp>
            <p:nvGrpSpPr>
              <p:cNvPr id="116" name="Grupo 115"/>
              <p:cNvGrpSpPr/>
              <p:nvPr/>
            </p:nvGrpSpPr>
            <p:grpSpPr>
              <a:xfrm>
                <a:off x="-3513220" y="-2791326"/>
                <a:ext cx="18408316" cy="10144626"/>
                <a:chOff x="-3513220" y="-2791326"/>
                <a:chExt cx="18408316" cy="10144626"/>
              </a:xfrm>
            </p:grpSpPr>
            <p:sp>
              <p:nvSpPr>
                <p:cNvPr id="27" name="Rectángulo 26"/>
                <p:cNvSpPr/>
                <p:nvPr/>
              </p:nvSpPr>
              <p:spPr>
                <a:xfrm>
                  <a:off x="-3513220" y="-2791326"/>
                  <a:ext cx="18408316" cy="10144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-61144" y="1700763"/>
                  <a:ext cx="2205200" cy="1581874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#NEEDED_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INGREDIENTS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8952525" y="-332100"/>
                  <a:ext cx="1440000" cy="108000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GET </a:t>
                  </a:r>
                </a:p>
                <a:p>
                  <a:pPr algn="ctr"/>
                  <a:r>
                    <a: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DATABASE SUMMARY</a:t>
                  </a:r>
                </a:p>
              </p:txBody>
            </p:sp>
            <p:cxnSp>
              <p:nvCxnSpPr>
                <p:cNvPr id="13" name="Conector recto de flecha 12"/>
                <p:cNvCxnSpPr>
                  <a:stCxn id="26" idx="6"/>
                  <a:endCxn id="5" idx="1"/>
                </p:cNvCxnSpPr>
                <p:nvPr/>
              </p:nvCxnSpPr>
              <p:spPr>
                <a:xfrm>
                  <a:off x="-2017103" y="2491700"/>
                  <a:ext cx="1955959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  <a:endCxn id="30" idx="1"/>
                </p:cNvCxnSpPr>
                <p:nvPr/>
              </p:nvCxnSpPr>
              <p:spPr>
                <a:xfrm>
                  <a:off x="2144056" y="2491700"/>
                  <a:ext cx="1424590" cy="23322"/>
                </a:xfrm>
                <a:prstGeom prst="straightConnector1">
                  <a:avLst/>
                </a:prstGeom>
                <a:ln w="28575" cmpd="sng">
                  <a:solidFill>
                    <a:srgbClr val="7240F0"/>
                  </a:solidFill>
                  <a:prstDash val="soli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>
                  <a:stCxn id="44" idx="3"/>
                </p:cNvCxnSpPr>
                <p:nvPr/>
              </p:nvCxnSpPr>
              <p:spPr>
                <a:xfrm>
                  <a:off x="7771895" y="5090366"/>
                  <a:ext cx="3501733" cy="9335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CuadroTexto 121"/>
                <p:cNvSpPr txBox="1"/>
                <p:nvPr/>
              </p:nvSpPr>
              <p:spPr>
                <a:xfrm>
                  <a:off x="2079962" y="2083991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68" name="Rectángulo redondeado 67"/>
                <p:cNvSpPr/>
                <p:nvPr/>
              </p:nvSpPr>
              <p:spPr bwMode="auto">
                <a:xfrm>
                  <a:off x="8952525" y="-2547019"/>
                  <a:ext cx="1379397" cy="1304464"/>
                </a:xfrm>
                <a:prstGeom prst="roundRect">
                  <a:avLst/>
                </a:prstGeom>
                <a:solidFill>
                  <a:schemeClr val="bg1"/>
                </a:solidFill>
                <a:ln w="9525" cap="rnd" cmpd="sng" algn="ctr">
                  <a:solidFill>
                    <a:srgbClr val="00B050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45720" tIns="45720" rIns="4572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69" name="CuadroTexto 68"/>
                <p:cNvSpPr txBox="1"/>
                <p:nvPr/>
              </p:nvSpPr>
              <p:spPr>
                <a:xfrm>
                  <a:off x="9251374" y="-2432343"/>
                  <a:ext cx="838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DATABASE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1" name="Flecha izquierda y derecha 70"/>
                <p:cNvSpPr/>
                <p:nvPr/>
              </p:nvSpPr>
              <p:spPr>
                <a:xfrm rot="16200000">
                  <a:off x="9280456" y="-906882"/>
                  <a:ext cx="720000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8030" y="-1965189"/>
                  <a:ext cx="444124" cy="445566"/>
                </a:xfrm>
                <a:prstGeom prst="rect">
                  <a:avLst/>
                </a:prstGeom>
              </p:spPr>
            </p:pic>
            <p:pic>
              <p:nvPicPr>
                <p:cNvPr id="74" name="Imagen 7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89582" y="-1990982"/>
                  <a:ext cx="586509" cy="539588"/>
                </a:xfrm>
                <a:prstGeom prst="rect">
                  <a:avLst/>
                </a:prstGeom>
              </p:spPr>
            </p:pic>
            <p:sp>
              <p:nvSpPr>
                <p:cNvPr id="18" name="CuadroTexto 17"/>
                <p:cNvSpPr txBox="1"/>
                <p:nvPr/>
              </p:nvSpPr>
              <p:spPr>
                <a:xfrm>
                  <a:off x="-1986637" y="2532563"/>
                  <a:ext cx="15844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=0</a:t>
                  </a:r>
                </a:p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Summary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=False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4" name="Decisión 23"/>
                <p:cNvSpPr/>
                <p:nvPr/>
              </p:nvSpPr>
              <p:spPr>
                <a:xfrm>
                  <a:off x="5712541" y="1771364"/>
                  <a:ext cx="2222223" cy="1440673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  <a:endPara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@RESPONSE_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TYPES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-3277103" y="1987700"/>
                  <a:ext cx="1260000" cy="1008000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>
                  <a:off x="13260244" y="1966578"/>
                  <a:ext cx="1260000" cy="1008823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END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36" name="Conector recto de flecha 35"/>
                <p:cNvCxnSpPr>
                  <a:stCxn id="24" idx="2"/>
                  <a:endCxn id="44" idx="0"/>
                </p:cNvCxnSpPr>
                <p:nvPr/>
              </p:nvCxnSpPr>
              <p:spPr>
                <a:xfrm>
                  <a:off x="6823653" y="3212037"/>
                  <a:ext cx="0" cy="1134956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CuadroTexto 36"/>
                <p:cNvSpPr txBox="1"/>
                <p:nvPr/>
              </p:nvSpPr>
              <p:spPr>
                <a:xfrm>
                  <a:off x="6931077" y="3321311"/>
                  <a:ext cx="10555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8" name="CuadroTexto 37"/>
                <p:cNvSpPr txBox="1"/>
                <p:nvPr/>
              </p:nvSpPr>
              <p:spPr>
                <a:xfrm>
                  <a:off x="6355040" y="1378743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9" name="Conector recto de flecha 38"/>
                <p:cNvCxnSpPr>
                  <a:stCxn id="24" idx="3"/>
                  <a:endCxn id="77" idx="1"/>
                </p:cNvCxnSpPr>
                <p:nvPr/>
              </p:nvCxnSpPr>
              <p:spPr>
                <a:xfrm flipV="1">
                  <a:off x="7934764" y="2491208"/>
                  <a:ext cx="2742048" cy="49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>
                  <a:stCxn id="7" idx="3"/>
                </p:cNvCxnSpPr>
                <p:nvPr/>
              </p:nvCxnSpPr>
              <p:spPr>
                <a:xfrm flipV="1">
                  <a:off x="10392525" y="188204"/>
                  <a:ext cx="3443215" cy="19696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ángulo redondeado 91"/>
                <p:cNvSpPr/>
                <p:nvPr/>
              </p:nvSpPr>
              <p:spPr>
                <a:xfrm>
                  <a:off x="-443559" y="-802159"/>
                  <a:ext cx="12908276" cy="1804437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3" name="CuadroTexto 92"/>
                <p:cNvSpPr txBox="1"/>
                <p:nvPr/>
              </p:nvSpPr>
              <p:spPr>
                <a:xfrm>
                  <a:off x="0" y="6104050"/>
                  <a:ext cx="30392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WATSON CONVERSATION</a:t>
                  </a:r>
                  <a:endParaRPr lang="es-E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98" name="Rectángulo redondeado 97"/>
                <p:cNvSpPr/>
                <p:nvPr/>
              </p:nvSpPr>
              <p:spPr>
                <a:xfrm>
                  <a:off x="-443560" y="1279632"/>
                  <a:ext cx="12908277" cy="5377842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9" name="CuadroTexto 98"/>
                <p:cNvSpPr txBox="1"/>
                <p:nvPr/>
              </p:nvSpPr>
              <p:spPr>
                <a:xfrm>
                  <a:off x="0" y="-628795"/>
                  <a:ext cx="298317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ORCHESTRATION ENGINE</a:t>
                  </a:r>
                  <a:endParaRPr lang="es-E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4" name="Conector recto de flecha 33"/>
                <p:cNvCxnSpPr/>
                <p:nvPr/>
              </p:nvCxnSpPr>
              <p:spPr>
                <a:xfrm flipH="1" flipV="1">
                  <a:off x="2812129" y="2501036"/>
                  <a:ext cx="4490" cy="258932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de flecha 39"/>
                <p:cNvCxnSpPr>
                  <a:stCxn id="44" idx="1"/>
                </p:cNvCxnSpPr>
                <p:nvPr/>
              </p:nvCxnSpPr>
              <p:spPr>
                <a:xfrm flipH="1">
                  <a:off x="2812129" y="5090366"/>
                  <a:ext cx="3063281" cy="9335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de flecha 40"/>
                <p:cNvCxnSpPr/>
                <p:nvPr/>
              </p:nvCxnSpPr>
              <p:spPr>
                <a:xfrm flipH="1" flipV="1">
                  <a:off x="6823653" y="205947"/>
                  <a:ext cx="7030" cy="1565417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Decisión 43"/>
                <p:cNvSpPr/>
                <p:nvPr/>
              </p:nvSpPr>
              <p:spPr>
                <a:xfrm>
                  <a:off x="5875410" y="4346993"/>
                  <a:ext cx="1896485" cy="1486745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FIRST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TIME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6" name="CuadroTexto 55"/>
                <p:cNvSpPr txBox="1"/>
                <p:nvPr/>
              </p:nvSpPr>
              <p:spPr>
                <a:xfrm>
                  <a:off x="7850178" y="2060626"/>
                  <a:ext cx="1524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Uncertain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86" name="CuadroTexto 85"/>
                <p:cNvSpPr txBox="1"/>
                <p:nvPr/>
              </p:nvSpPr>
              <p:spPr>
                <a:xfrm>
                  <a:off x="5357828" y="4669276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87" name="CuadroTexto 86"/>
                <p:cNvSpPr txBox="1"/>
                <p:nvPr/>
              </p:nvSpPr>
              <p:spPr>
                <a:xfrm>
                  <a:off x="7735912" y="4705793"/>
                  <a:ext cx="5014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91" name="Conector recto de flecha 90"/>
                <p:cNvCxnSpPr>
                  <a:endCxn id="77" idx="2"/>
                </p:cNvCxnSpPr>
                <p:nvPr/>
              </p:nvCxnSpPr>
              <p:spPr>
                <a:xfrm flipV="1">
                  <a:off x="11273628" y="2824951"/>
                  <a:ext cx="1" cy="2250174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CuadroTexto 99"/>
                <p:cNvSpPr txBox="1"/>
                <p:nvPr/>
              </p:nvSpPr>
              <p:spPr>
                <a:xfrm>
                  <a:off x="4951240" y="5186210"/>
                  <a:ext cx="11372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=1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70" name="Conector recto de flecha 69"/>
                <p:cNvCxnSpPr>
                  <a:stCxn id="77" idx="3"/>
                  <a:endCxn id="28" idx="2"/>
                </p:cNvCxnSpPr>
                <p:nvPr/>
              </p:nvCxnSpPr>
              <p:spPr>
                <a:xfrm flipV="1">
                  <a:off x="11870445" y="2470990"/>
                  <a:ext cx="1389799" cy="2021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onector recto de flecha 74"/>
                <p:cNvCxnSpPr>
                  <a:endCxn id="7" idx="1"/>
                </p:cNvCxnSpPr>
                <p:nvPr/>
              </p:nvCxnSpPr>
              <p:spPr>
                <a:xfrm flipV="1">
                  <a:off x="6830683" y="207900"/>
                  <a:ext cx="2121842" cy="569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ector recto de flecha 45"/>
                <p:cNvCxnSpPr>
                  <a:stCxn id="30" idx="3"/>
                  <a:endCxn id="24" idx="1"/>
                </p:cNvCxnSpPr>
                <p:nvPr/>
              </p:nvCxnSpPr>
              <p:spPr>
                <a:xfrm flipV="1">
                  <a:off x="4741961" y="2491701"/>
                  <a:ext cx="970580" cy="23321"/>
                </a:xfrm>
                <a:prstGeom prst="straightConnector1">
                  <a:avLst/>
                </a:prstGeom>
                <a:ln w="28575" cmpd="sng">
                  <a:solidFill>
                    <a:srgbClr val="7240F0"/>
                  </a:solidFill>
                  <a:prstDash val="soli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Llamada rectangular redondeada 29"/>
                <p:cNvSpPr/>
                <p:nvPr/>
              </p:nvSpPr>
              <p:spPr>
                <a:xfrm>
                  <a:off x="3568646" y="2169595"/>
                  <a:ext cx="1173315" cy="690853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SUMMARY</a:t>
                  </a:r>
                  <a:r>
                    <a: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?</a:t>
                  </a:r>
                </a:p>
                <a:p>
                  <a:pPr algn="ctr"/>
                  <a:endParaRPr lang="es-ES" dirty="0"/>
                </a:p>
              </p:txBody>
            </p:sp>
            <p:sp>
              <p:nvSpPr>
                <p:cNvPr id="77" name="Llamada rectangular redondeada 76"/>
                <p:cNvSpPr/>
                <p:nvPr/>
              </p:nvSpPr>
              <p:spPr>
                <a:xfrm>
                  <a:off x="10676812" y="2157464"/>
                  <a:ext cx="1193633" cy="667487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ANYTHING ELSE?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endParaRPr lang="es-ES" dirty="0"/>
                </a:p>
              </p:txBody>
            </p:sp>
            <p:cxnSp>
              <p:nvCxnSpPr>
                <p:cNvPr id="103" name="Conector recto de flecha 102"/>
                <p:cNvCxnSpPr/>
                <p:nvPr/>
              </p:nvCxnSpPr>
              <p:spPr>
                <a:xfrm>
                  <a:off x="13835740" y="172963"/>
                  <a:ext cx="0" cy="1814737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5" name="Imagen 114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0834" y="2083572"/>
                  <a:ext cx="342636" cy="342636"/>
                </a:xfrm>
                <a:prstGeom prst="rect">
                  <a:avLst/>
                </a:prstGeom>
              </p:spPr>
            </p:pic>
            <p:pic>
              <p:nvPicPr>
                <p:cNvPr id="118" name="Imagen 117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963755" y="2073974"/>
                  <a:ext cx="342636" cy="342636"/>
                </a:xfrm>
                <a:prstGeom prst="rect">
                  <a:avLst/>
                </a:prstGeom>
              </p:spPr>
            </p:pic>
          </p:grpSp>
          <p:pic>
            <p:nvPicPr>
              <p:cNvPr id="123" name="Imagen 122"/>
              <p:cNvPicPr>
                <a:picLocks noChangeAspect="1"/>
              </p:cNvPicPr>
              <p:nvPr/>
            </p:nvPicPr>
            <p:blipFill>
              <a:blip r:embed="rId5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47446" y="-332100"/>
                <a:ext cx="479884" cy="479884"/>
              </a:xfrm>
              <a:prstGeom prst="rect">
                <a:avLst/>
              </a:prstGeom>
            </p:spPr>
          </p:pic>
          <p:sp>
            <p:nvSpPr>
              <p:cNvPr id="124" name="CuadroTexto 123"/>
              <p:cNvSpPr txBox="1"/>
              <p:nvPr/>
            </p:nvSpPr>
            <p:spPr>
              <a:xfrm>
                <a:off x="10430755" y="312251"/>
                <a:ext cx="10718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SUMMARY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27" name="CuadroTexto 126"/>
            <p:cNvSpPr txBox="1"/>
            <p:nvPr/>
          </p:nvSpPr>
          <p:spPr>
            <a:xfrm>
              <a:off x="6823652" y="1404874"/>
              <a:ext cx="15374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Summary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29" name="CuadroTexto 128"/>
            <p:cNvSpPr txBox="1"/>
            <p:nvPr/>
          </p:nvSpPr>
          <p:spPr>
            <a:xfrm>
              <a:off x="7727656" y="5173015"/>
              <a:ext cx="11372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counter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=0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433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-966158" y="-240632"/>
            <a:ext cx="15463208" cy="4317333"/>
            <a:chOff x="-966158" y="-240632"/>
            <a:chExt cx="15463208" cy="4317333"/>
          </a:xfrm>
        </p:grpSpPr>
        <p:grpSp>
          <p:nvGrpSpPr>
            <p:cNvPr id="96" name="Grupo 95"/>
            <p:cNvGrpSpPr/>
            <p:nvPr/>
          </p:nvGrpSpPr>
          <p:grpSpPr>
            <a:xfrm>
              <a:off x="-966158" y="-240632"/>
              <a:ext cx="15463208" cy="4317333"/>
              <a:chOff x="-1058778" y="-112295"/>
              <a:chExt cx="15463208" cy="4317333"/>
            </a:xfrm>
          </p:grpSpPr>
          <p:grpSp>
            <p:nvGrpSpPr>
              <p:cNvPr id="97" name="Grupo 96"/>
              <p:cNvGrpSpPr/>
              <p:nvPr/>
            </p:nvGrpSpPr>
            <p:grpSpPr>
              <a:xfrm>
                <a:off x="-1058778" y="-112295"/>
                <a:ext cx="15463208" cy="4317333"/>
                <a:chOff x="-1058778" y="-112295"/>
                <a:chExt cx="15463208" cy="4317333"/>
              </a:xfrm>
            </p:grpSpPr>
            <p:grpSp>
              <p:nvGrpSpPr>
                <p:cNvPr id="89" name="Grupo 88"/>
                <p:cNvGrpSpPr/>
                <p:nvPr/>
              </p:nvGrpSpPr>
              <p:grpSpPr>
                <a:xfrm>
                  <a:off x="-1058778" y="-112295"/>
                  <a:ext cx="15463208" cy="4317333"/>
                  <a:chOff x="-1058778" y="-112295"/>
                  <a:chExt cx="15463208" cy="4317333"/>
                </a:xfrm>
              </p:grpSpPr>
              <p:sp>
                <p:nvSpPr>
                  <p:cNvPr id="82" name="Rectángulo 81"/>
                  <p:cNvSpPr/>
                  <p:nvPr/>
                </p:nvSpPr>
                <p:spPr>
                  <a:xfrm>
                    <a:off x="-1058778" y="-112295"/>
                    <a:ext cx="15463208" cy="431733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" name="Decisión 4"/>
                  <p:cNvSpPr/>
                  <p:nvPr/>
                </p:nvSpPr>
                <p:spPr>
                  <a:xfrm>
                    <a:off x="1667258" y="1724085"/>
                    <a:ext cx="2205200" cy="1581874"/>
                  </a:xfrm>
                  <a:prstGeom prst="flowChartDecision">
                    <a:avLst/>
                  </a:prstGeom>
                  <a:noFill/>
                  <a:ln w="38100">
                    <a:solidFill>
                      <a:srgbClr val="46DACC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CHECK</a:t>
                    </a:r>
                  </a:p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#NEGATIVE_</a:t>
                    </a:r>
                  </a:p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REACTION</a:t>
                    </a:r>
                    <a:endParaRPr lang="es-E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cxnSp>
                <p:nvCxnSpPr>
                  <p:cNvPr id="13" name="Conector recto de flecha 12"/>
                  <p:cNvCxnSpPr>
                    <a:stCxn id="26" idx="6"/>
                    <a:endCxn id="5" idx="1"/>
                  </p:cNvCxnSpPr>
                  <p:nvPr/>
                </p:nvCxnSpPr>
                <p:spPr>
                  <a:xfrm>
                    <a:off x="411807" y="2515022"/>
                    <a:ext cx="1255451" cy="0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Conector recto de flecha 14"/>
                  <p:cNvCxnSpPr>
                    <a:stCxn id="5" idx="3"/>
                    <a:endCxn id="43" idx="2"/>
                  </p:cNvCxnSpPr>
                  <p:nvPr/>
                </p:nvCxnSpPr>
                <p:spPr>
                  <a:xfrm flipV="1">
                    <a:off x="3872458" y="2505984"/>
                    <a:ext cx="1714734" cy="9038"/>
                  </a:xfrm>
                  <a:prstGeom prst="straightConnector1">
                    <a:avLst/>
                  </a:prstGeom>
                  <a:ln w="28575" cmpd="sng">
                    <a:solidFill>
                      <a:srgbClr val="7240F0"/>
                    </a:solidFill>
                    <a:prstDash val="soli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CuadroTexto 121"/>
                  <p:cNvSpPr txBox="1"/>
                  <p:nvPr/>
                </p:nvSpPr>
                <p:spPr>
                  <a:xfrm>
                    <a:off x="3866325" y="2151715"/>
                    <a:ext cx="4756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b="1" dirty="0" smtClean="0">
                        <a:solidFill>
                          <a:srgbClr val="FF3300"/>
                        </a:solidFill>
                        <a:latin typeface="+mj-lt"/>
                        <a:cs typeface="Aharoni" panose="02010803020104030203" pitchFamily="2" charset="-79"/>
                      </a:rPr>
                      <a:t>Yes</a:t>
                    </a:r>
                    <a:endParaRPr lang="es-ES" b="1" dirty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24" name="Decisión 23"/>
                  <p:cNvSpPr/>
                  <p:nvPr/>
                </p:nvSpPr>
                <p:spPr>
                  <a:xfrm>
                    <a:off x="8092416" y="1766263"/>
                    <a:ext cx="2222223" cy="1440673"/>
                  </a:xfrm>
                  <a:prstGeom prst="flowChartDecision">
                    <a:avLst/>
                  </a:prstGeom>
                  <a:noFill/>
                  <a:ln w="38100">
                    <a:solidFill>
                      <a:srgbClr val="46DACC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CHECK</a:t>
                    </a:r>
                  </a:p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$INSULT_</a:t>
                    </a:r>
                  </a:p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COUNTER </a:t>
                    </a:r>
                  </a:p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&gt;= 3</a:t>
                    </a:r>
                  </a:p>
                </p:txBody>
              </p:sp>
              <p:sp>
                <p:nvSpPr>
                  <p:cNvPr id="26" name="Elipse 25"/>
                  <p:cNvSpPr/>
                  <p:nvPr/>
                </p:nvSpPr>
                <p:spPr>
                  <a:xfrm>
                    <a:off x="-848193" y="2011022"/>
                    <a:ext cx="1260000" cy="1008000"/>
                  </a:xfrm>
                  <a:prstGeom prst="ellipse">
                    <a:avLst/>
                  </a:prstGeom>
                  <a:noFill/>
                  <a:ln w="76200">
                    <a:solidFill>
                      <a:srgbClr val="46DA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rPr>
                      <a:t>START</a:t>
                    </a:r>
                    <a:endPara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cxnSp>
                <p:nvCxnSpPr>
                  <p:cNvPr id="36" name="Conector recto de flecha 35"/>
                  <p:cNvCxnSpPr>
                    <a:stCxn id="24" idx="3"/>
                    <a:endCxn id="44" idx="1"/>
                  </p:cNvCxnSpPr>
                  <p:nvPr/>
                </p:nvCxnSpPr>
                <p:spPr>
                  <a:xfrm flipV="1">
                    <a:off x="10314639" y="2467458"/>
                    <a:ext cx="1784741" cy="19142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prstDash val="sysDash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3" name="CuadroTexto 92"/>
                <p:cNvSpPr txBox="1"/>
                <p:nvPr/>
              </p:nvSpPr>
              <p:spPr>
                <a:xfrm>
                  <a:off x="1856288" y="374198"/>
                  <a:ext cx="30392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WATSON CONVERSATION</a:t>
                  </a:r>
                  <a:endParaRPr lang="es-E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98" name="Rectángulo redondeado 97"/>
                <p:cNvSpPr/>
                <p:nvPr/>
              </p:nvSpPr>
              <p:spPr>
                <a:xfrm>
                  <a:off x="1164680" y="330554"/>
                  <a:ext cx="13011149" cy="3342037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44" name="Decisión 43"/>
              <p:cNvSpPr/>
              <p:nvPr/>
            </p:nvSpPr>
            <p:spPr>
              <a:xfrm>
                <a:off x="12099380" y="1724085"/>
                <a:ext cx="1896485" cy="1486745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#BYE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42" name="CuadroTexto 41"/>
            <p:cNvSpPr txBox="1"/>
            <p:nvPr/>
          </p:nvSpPr>
          <p:spPr>
            <a:xfrm>
              <a:off x="3872458" y="2572565"/>
              <a:ext cx="16913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insult_counter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++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43" name="Elipse 42"/>
            <p:cNvSpPr/>
            <p:nvPr/>
          </p:nvSpPr>
          <p:spPr>
            <a:xfrm>
              <a:off x="5679812" y="1873235"/>
              <a:ext cx="1260000" cy="1008823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45" name="Conector recto de flecha 44"/>
            <p:cNvCxnSpPr>
              <a:stCxn id="43" idx="6"/>
              <a:endCxn id="24" idx="1"/>
            </p:cNvCxnSpPr>
            <p:nvPr/>
          </p:nvCxnSpPr>
          <p:spPr>
            <a:xfrm flipV="1">
              <a:off x="6939812" y="2358263"/>
              <a:ext cx="1245224" cy="19384"/>
            </a:xfrm>
            <a:prstGeom prst="straightConnector1">
              <a:avLst/>
            </a:prstGeom>
            <a:ln w="28575" cmpd="sng">
              <a:solidFill>
                <a:srgbClr val="7240F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10407259" y="2470713"/>
              <a:ext cx="16919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insult_counter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=0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10380874" y="1938931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367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o 44"/>
          <p:cNvGrpSpPr/>
          <p:nvPr/>
        </p:nvGrpSpPr>
        <p:grpSpPr>
          <a:xfrm>
            <a:off x="297563" y="546615"/>
            <a:ext cx="11785605" cy="5641834"/>
            <a:chOff x="297563" y="546615"/>
            <a:chExt cx="11785605" cy="5641834"/>
          </a:xfrm>
        </p:grpSpPr>
        <p:grpSp>
          <p:nvGrpSpPr>
            <p:cNvPr id="31" name="Grupo 30"/>
            <p:cNvGrpSpPr/>
            <p:nvPr/>
          </p:nvGrpSpPr>
          <p:grpSpPr>
            <a:xfrm>
              <a:off x="357789" y="563171"/>
              <a:ext cx="11665152" cy="5608722"/>
              <a:chOff x="554493" y="613610"/>
              <a:chExt cx="11665152" cy="5608722"/>
            </a:xfrm>
          </p:grpSpPr>
          <p:grpSp>
            <p:nvGrpSpPr>
              <p:cNvPr id="9" name="Grupo 8"/>
              <p:cNvGrpSpPr/>
              <p:nvPr/>
            </p:nvGrpSpPr>
            <p:grpSpPr>
              <a:xfrm>
                <a:off x="554493" y="725957"/>
                <a:ext cx="11665152" cy="5494371"/>
                <a:chOff x="554493" y="725957"/>
                <a:chExt cx="11665152" cy="5494371"/>
              </a:xfrm>
            </p:grpSpPr>
            <p:pic>
              <p:nvPicPr>
                <p:cNvPr id="3" name="Imagen 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1930" b="13684"/>
                <a:stretch/>
              </p:blipFill>
              <p:spPr>
                <a:xfrm>
                  <a:off x="554493" y="1104900"/>
                  <a:ext cx="3855749" cy="5101390"/>
                </a:xfrm>
                <a:prstGeom prst="rect">
                  <a:avLst/>
                </a:prstGeom>
              </p:spPr>
            </p:pic>
            <p:pic>
              <p:nvPicPr>
                <p:cNvPr id="4" name="Imagen 3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1930" b="13684"/>
                <a:stretch/>
              </p:blipFill>
              <p:spPr>
                <a:xfrm>
                  <a:off x="8363896" y="1118938"/>
                  <a:ext cx="3855749" cy="5101390"/>
                </a:xfrm>
                <a:prstGeom prst="rect">
                  <a:avLst/>
                </a:prstGeom>
              </p:spPr>
            </p:pic>
            <p:pic>
              <p:nvPicPr>
                <p:cNvPr id="5" name="Imagen 4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2105" b="13684"/>
                <a:stretch/>
              </p:blipFill>
              <p:spPr>
                <a:xfrm>
                  <a:off x="4508147" y="1118938"/>
                  <a:ext cx="3855749" cy="5089357"/>
                </a:xfrm>
                <a:prstGeom prst="rect">
                  <a:avLst/>
                </a:prstGeom>
              </p:spPr>
            </p:pic>
            <p:sp>
              <p:nvSpPr>
                <p:cNvPr id="6" name="CuadroTexto 5"/>
                <p:cNvSpPr txBox="1"/>
                <p:nvPr/>
              </p:nvSpPr>
              <p:spPr>
                <a:xfrm>
                  <a:off x="1954017" y="752232"/>
                  <a:ext cx="1056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C000"/>
                      </a:solidFill>
                    </a:rPr>
                    <a:t>POSITIVE</a:t>
                  </a:r>
                  <a:endParaRPr lang="es-ES" b="1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7" name="CuadroTexto 6"/>
                <p:cNvSpPr txBox="1"/>
                <p:nvPr/>
              </p:nvSpPr>
              <p:spPr>
                <a:xfrm>
                  <a:off x="5208057" y="749606"/>
                  <a:ext cx="24559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C000"/>
                      </a:solidFill>
                    </a:rPr>
                    <a:t>UNKNOWN + NEGATIVE</a:t>
                  </a:r>
                  <a:endParaRPr lang="es-ES" b="1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8" name="CuadroTexto 7"/>
                <p:cNvSpPr txBox="1"/>
                <p:nvPr/>
              </p:nvSpPr>
              <p:spPr>
                <a:xfrm>
                  <a:off x="9642970" y="725957"/>
                  <a:ext cx="1297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C000"/>
                      </a:solidFill>
                    </a:rPr>
                    <a:t>UNCERTAIN</a:t>
                  </a:r>
                  <a:endParaRPr lang="es-ES" b="1" dirty="0">
                    <a:solidFill>
                      <a:srgbClr val="FFC000"/>
                    </a:solidFill>
                  </a:endParaRPr>
                </a:p>
              </p:txBody>
            </p:sp>
          </p:grpSp>
          <p:cxnSp>
            <p:nvCxnSpPr>
              <p:cNvPr id="11" name="Conector recto 10"/>
              <p:cNvCxnSpPr/>
              <p:nvPr/>
            </p:nvCxnSpPr>
            <p:spPr>
              <a:xfrm flipH="1">
                <a:off x="4348867" y="627647"/>
                <a:ext cx="32635" cy="5594685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 flipH="1">
                <a:off x="8314214" y="613610"/>
                <a:ext cx="2459" cy="5590675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ectángulo 39"/>
            <p:cNvSpPr/>
            <p:nvPr/>
          </p:nvSpPr>
          <p:spPr>
            <a:xfrm>
              <a:off x="297563" y="546615"/>
              <a:ext cx="11785605" cy="5641834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1066520" y="2784143"/>
              <a:ext cx="2017874" cy="279246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5026924" y="3714465"/>
              <a:ext cx="2017874" cy="279246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5026924" y="5133833"/>
              <a:ext cx="2017874" cy="279246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Rectángulo 43"/>
            <p:cNvSpPr/>
            <p:nvPr/>
          </p:nvSpPr>
          <p:spPr>
            <a:xfrm>
              <a:off x="8882673" y="5133833"/>
              <a:ext cx="2263754" cy="279246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68965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2070586" y="918604"/>
            <a:ext cx="8554514" cy="4717091"/>
            <a:chOff x="83166" y="657346"/>
            <a:chExt cx="8554514" cy="4717091"/>
          </a:xfrm>
        </p:grpSpPr>
        <p:grpSp>
          <p:nvGrpSpPr>
            <p:cNvPr id="70" name="Grupo 69"/>
            <p:cNvGrpSpPr/>
            <p:nvPr/>
          </p:nvGrpSpPr>
          <p:grpSpPr>
            <a:xfrm>
              <a:off x="90783" y="657346"/>
              <a:ext cx="8546897" cy="4717091"/>
              <a:chOff x="869337" y="797305"/>
              <a:chExt cx="8546897" cy="4717091"/>
            </a:xfrm>
          </p:grpSpPr>
          <p:grpSp>
            <p:nvGrpSpPr>
              <p:cNvPr id="64" name="Grupo 63"/>
              <p:cNvGrpSpPr/>
              <p:nvPr/>
            </p:nvGrpSpPr>
            <p:grpSpPr>
              <a:xfrm>
                <a:off x="869337" y="797305"/>
                <a:ext cx="8546897" cy="4433659"/>
                <a:chOff x="533435" y="727708"/>
                <a:chExt cx="8546897" cy="4433659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>
                  <a:off x="2138611" y="727708"/>
                  <a:ext cx="6941721" cy="4433659"/>
                  <a:chOff x="2091958" y="740718"/>
                  <a:chExt cx="6941721" cy="4433659"/>
                </a:xfrm>
              </p:grpSpPr>
              <p:pic>
                <p:nvPicPr>
                  <p:cNvPr id="47" name="Imagen 46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02983" y="1151482"/>
                    <a:ext cx="427505" cy="320217"/>
                  </a:xfrm>
                  <a:prstGeom prst="rect">
                    <a:avLst/>
                  </a:prstGeom>
                </p:spPr>
              </p:pic>
              <p:pic>
                <p:nvPicPr>
                  <p:cNvPr id="4" name="Imagen 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117538" y="2336850"/>
                    <a:ext cx="548663" cy="548663"/>
                  </a:xfrm>
                  <a:prstGeom prst="rect">
                    <a:avLst/>
                  </a:prstGeom>
                </p:spPr>
              </p:pic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7782408" y="2411769"/>
                    <a:ext cx="1043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Conversation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sp>
                <p:nvSpPr>
                  <p:cNvPr id="22" name="Rectángulo redondeado 21"/>
                  <p:cNvSpPr/>
                  <p:nvPr/>
                </p:nvSpPr>
                <p:spPr bwMode="auto">
                  <a:xfrm>
                    <a:off x="4238071" y="1239997"/>
                    <a:ext cx="1821286" cy="1609993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rPr>
                      <a:t>ORCHESTRATION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ES" sz="1600" b="1" dirty="0" smtClean="0">
                        <a:solidFill>
                          <a:srgbClr val="00B050"/>
                        </a:solidFill>
                      </a:rPr>
                      <a:t>ENGINE</a:t>
                    </a:r>
                    <a:endParaRPr kumimoji="0" lang="es-E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</a:endParaRPr>
                  </a:p>
                </p:txBody>
              </p:sp>
              <p:sp>
                <p:nvSpPr>
                  <p:cNvPr id="29" name="CuadroTexto 28"/>
                  <p:cNvSpPr txBox="1"/>
                  <p:nvPr/>
                </p:nvSpPr>
                <p:spPr>
                  <a:xfrm>
                    <a:off x="5242412" y="4828309"/>
                    <a:ext cx="98912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D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atabases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30" name="Imagen 2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70149" y="4719251"/>
                    <a:ext cx="444124" cy="445566"/>
                  </a:xfrm>
                  <a:prstGeom prst="rect">
                    <a:avLst/>
                  </a:prstGeom>
                </p:spPr>
              </p:pic>
              <p:sp>
                <p:nvSpPr>
                  <p:cNvPr id="35" name="Rectángulo redondeado 34"/>
                  <p:cNvSpPr/>
                  <p:nvPr/>
                </p:nvSpPr>
                <p:spPr bwMode="auto">
                  <a:xfrm>
                    <a:off x="6961084" y="1004204"/>
                    <a:ext cx="2072595" cy="2010395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33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pic>
                <p:nvPicPr>
                  <p:cNvPr id="37" name="Imagen 36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1879" y="1662551"/>
                    <a:ext cx="559735" cy="559735"/>
                  </a:xfrm>
                  <a:prstGeom prst="rect">
                    <a:avLst/>
                  </a:prstGeom>
                </p:spPr>
              </p:pic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7782408" y="1698252"/>
                    <a:ext cx="108247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Visual 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recognition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39" name="Imagen 38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0610" b="22166"/>
                  <a:stretch/>
                </p:blipFill>
                <p:spPr>
                  <a:xfrm>
                    <a:off x="3902292" y="4294547"/>
                    <a:ext cx="1246422" cy="356626"/>
                  </a:xfrm>
                  <a:prstGeom prst="rect">
                    <a:avLst/>
                  </a:prstGeom>
                </p:spPr>
              </p:pic>
              <p:pic>
                <p:nvPicPr>
                  <p:cNvPr id="40" name="Imagen 39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91958" y="2198466"/>
                    <a:ext cx="568504" cy="568504"/>
                  </a:xfrm>
                  <a:prstGeom prst="rect">
                    <a:avLst/>
                  </a:prstGeom>
                </p:spPr>
              </p:pic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664843" y="2302456"/>
                    <a:ext cx="5216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Slack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45" name="Imagen 44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622766" y="740718"/>
                    <a:ext cx="921833" cy="921833"/>
                  </a:xfrm>
                  <a:prstGeom prst="rect">
                    <a:avLst/>
                  </a:prstGeom>
                </p:spPr>
              </p:pic>
              <p:pic>
                <p:nvPicPr>
                  <p:cNvPr id="50" name="Imagen 49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26091" y="4784335"/>
                    <a:ext cx="423959" cy="390042"/>
                  </a:xfrm>
                  <a:prstGeom prst="rect">
                    <a:avLst/>
                  </a:prstGeom>
                </p:spPr>
              </p:pic>
              <p:sp>
                <p:nvSpPr>
                  <p:cNvPr id="53" name="Flecha izquierda y derecha 52"/>
                  <p:cNvSpPr/>
                  <p:nvPr/>
                </p:nvSpPr>
                <p:spPr>
                  <a:xfrm>
                    <a:off x="6134340" y="2306890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Flecha izquierda y derecha 53"/>
                  <p:cNvSpPr/>
                  <p:nvPr/>
                </p:nvSpPr>
                <p:spPr>
                  <a:xfrm>
                    <a:off x="3411327" y="2298045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5" name="Flecha izquierda y derecha 54"/>
                  <p:cNvSpPr/>
                  <p:nvPr/>
                </p:nvSpPr>
                <p:spPr>
                  <a:xfrm rot="16200000">
                    <a:off x="4667936" y="3282077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5242412" y="4374174"/>
                    <a:ext cx="110310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Recipe</a:t>
                    </a:r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 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service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</p:grpSp>
            <p:sp>
              <p:nvSpPr>
                <p:cNvPr id="60" name="Flecha izquierda y derecha 59"/>
                <p:cNvSpPr/>
                <p:nvPr/>
              </p:nvSpPr>
              <p:spPr>
                <a:xfrm>
                  <a:off x="1156212" y="2260824"/>
                  <a:ext cx="751761" cy="208884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461"/>
                <a:stretch/>
              </p:blipFill>
              <p:spPr>
                <a:xfrm>
                  <a:off x="533435" y="1713136"/>
                  <a:ext cx="531252" cy="637694"/>
                </a:xfrm>
                <a:prstGeom prst="rect">
                  <a:avLst/>
                </a:prstGeom>
              </p:spPr>
            </p:pic>
            <p:pic>
              <p:nvPicPr>
                <p:cNvPr id="63" name="Imagen 62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562"/>
                <a:stretch/>
              </p:blipFill>
              <p:spPr>
                <a:xfrm>
                  <a:off x="533435" y="2350830"/>
                  <a:ext cx="463328" cy="637694"/>
                </a:xfrm>
                <a:prstGeom prst="rect">
                  <a:avLst/>
                </a:prstGeom>
              </p:spPr>
            </p:pic>
          </p:grpSp>
          <p:sp>
            <p:nvSpPr>
              <p:cNvPr id="66" name="Rectángulo redondeado 65"/>
              <p:cNvSpPr/>
              <p:nvPr/>
            </p:nvSpPr>
            <p:spPr bwMode="auto">
              <a:xfrm>
                <a:off x="4284847" y="3959215"/>
                <a:ext cx="2443227" cy="155518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</p:grpSp>
        <p:sp>
          <p:nvSpPr>
            <p:cNvPr id="33" name="Rectángulo redondeado 32"/>
            <p:cNvSpPr/>
            <p:nvPr/>
          </p:nvSpPr>
          <p:spPr bwMode="auto">
            <a:xfrm>
              <a:off x="1582050" y="1566020"/>
              <a:ext cx="1364825" cy="1314997"/>
            </a:xfrm>
            <a:prstGeom prst="roundRect">
              <a:avLst/>
            </a:prstGeom>
            <a:noFill/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4174708" y="3900137"/>
              <a:ext cx="14923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DATA SOURCES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6936819" y="1018125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IBM WATSON SERVICES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83166" y="1337881"/>
              <a:ext cx="675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USERS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1675083" y="1660407"/>
              <a:ext cx="1240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USER INTERFACE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050" y="2314325"/>
              <a:ext cx="889823" cy="300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108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354596" y="-919425"/>
            <a:ext cx="5764024" cy="3946980"/>
            <a:chOff x="2042984" y="584062"/>
            <a:chExt cx="5764024" cy="3946980"/>
          </a:xfrm>
        </p:grpSpPr>
        <p:grpSp>
          <p:nvGrpSpPr>
            <p:cNvPr id="12" name="Grupo 11"/>
            <p:cNvGrpSpPr/>
            <p:nvPr/>
          </p:nvGrpSpPr>
          <p:grpSpPr>
            <a:xfrm>
              <a:off x="2183028" y="584062"/>
              <a:ext cx="5623980" cy="3946980"/>
              <a:chOff x="2183028" y="584062"/>
              <a:chExt cx="5623980" cy="3946980"/>
            </a:xfrm>
          </p:grpSpPr>
          <p:pic>
            <p:nvPicPr>
              <p:cNvPr id="2" name="Imagen 1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0" t="12619" r="53813" b="44710"/>
              <a:stretch/>
            </p:blipFill>
            <p:spPr bwMode="auto">
              <a:xfrm>
                <a:off x="2183028" y="1610686"/>
                <a:ext cx="5623980" cy="2920356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3" name="Rectángulo 2"/>
              <p:cNvSpPr/>
              <p:nvPr/>
            </p:nvSpPr>
            <p:spPr>
              <a:xfrm>
                <a:off x="6771503" y="3196281"/>
                <a:ext cx="815545" cy="378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4" name="Imagen 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3143877" y="3515873"/>
                <a:ext cx="339546" cy="344262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6109386" y="1204514"/>
                <a:ext cx="362465" cy="367499"/>
              </a:xfrm>
              <a:prstGeom prst="rect">
                <a:avLst/>
              </a:prstGeom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90" r="43358" b="76801"/>
              <a:stretch/>
            </p:blipFill>
            <p:spPr>
              <a:xfrm>
                <a:off x="6520248" y="1347286"/>
                <a:ext cx="436606" cy="159302"/>
              </a:xfrm>
              <a:prstGeom prst="rect">
                <a:avLst/>
              </a:prstGeom>
            </p:spPr>
          </p:pic>
          <p:sp>
            <p:nvSpPr>
              <p:cNvPr id="7" name="Rectángulo 6"/>
              <p:cNvSpPr/>
              <p:nvPr/>
            </p:nvSpPr>
            <p:spPr>
              <a:xfrm>
                <a:off x="6060988" y="1165842"/>
                <a:ext cx="918520" cy="444844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89" r="52443" b="75233"/>
              <a:stretch/>
            </p:blipFill>
            <p:spPr>
              <a:xfrm>
                <a:off x="3483423" y="3565815"/>
                <a:ext cx="327055" cy="244377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0988" y="584062"/>
                <a:ext cx="918520" cy="518373"/>
              </a:xfrm>
              <a:prstGeom prst="rect">
                <a:avLst/>
              </a:prstGeom>
            </p:spPr>
          </p:pic>
        </p:grp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984" y="2981206"/>
              <a:ext cx="574271" cy="430149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870" y="3157831"/>
              <a:ext cx="561316" cy="159663"/>
            </a:xfrm>
            <a:prstGeom prst="rect">
              <a:avLst/>
            </a:prstGeom>
          </p:spPr>
        </p:pic>
      </p:grpSp>
      <p:grpSp>
        <p:nvGrpSpPr>
          <p:cNvPr id="64" name="Grupo 63"/>
          <p:cNvGrpSpPr/>
          <p:nvPr/>
        </p:nvGrpSpPr>
        <p:grpSpPr>
          <a:xfrm>
            <a:off x="656198" y="3702353"/>
            <a:ext cx="9123783" cy="2910709"/>
            <a:chOff x="673658" y="3713847"/>
            <a:chExt cx="9123783" cy="2910709"/>
          </a:xfrm>
        </p:grpSpPr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89" t="3420" r="27331" b="30744"/>
            <a:stretch/>
          </p:blipFill>
          <p:spPr>
            <a:xfrm>
              <a:off x="673658" y="4967554"/>
              <a:ext cx="334899" cy="348568"/>
            </a:xfrm>
            <a:prstGeom prst="rect">
              <a:avLst/>
            </a:prstGeom>
          </p:spPr>
        </p:pic>
        <p:grpSp>
          <p:nvGrpSpPr>
            <p:cNvPr id="61" name="Grupo 60"/>
            <p:cNvGrpSpPr/>
            <p:nvPr/>
          </p:nvGrpSpPr>
          <p:grpSpPr>
            <a:xfrm>
              <a:off x="703632" y="3713847"/>
              <a:ext cx="9093809" cy="2910709"/>
              <a:chOff x="742169" y="3690502"/>
              <a:chExt cx="9093809" cy="2910709"/>
            </a:xfrm>
          </p:grpSpPr>
          <p:cxnSp>
            <p:nvCxnSpPr>
              <p:cNvPr id="15" name="Conector recto de flecha 14"/>
              <p:cNvCxnSpPr/>
              <p:nvPr/>
            </p:nvCxnSpPr>
            <p:spPr>
              <a:xfrm>
                <a:off x="799070" y="6120714"/>
                <a:ext cx="903690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uadroTexto 15"/>
              <p:cNvSpPr txBox="1"/>
              <p:nvPr/>
            </p:nvSpPr>
            <p:spPr>
              <a:xfrm>
                <a:off x="778027" y="6213500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2010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1885209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2011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2899965" y="6231879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2012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3994741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2013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" name="CuadroTexto 20"/>
              <p:cNvSpPr txBox="1"/>
              <p:nvPr/>
            </p:nvSpPr>
            <p:spPr>
              <a:xfrm>
                <a:off x="5173361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2014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6280543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2015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7415709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2016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8468498" y="6213500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2017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6" name="Imagen 2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7288480" y="4879584"/>
                <a:ext cx="362465" cy="367499"/>
              </a:xfrm>
              <a:prstGeom prst="rect">
                <a:avLst/>
              </a:prstGeom>
            </p:spPr>
          </p:pic>
          <p:pic>
            <p:nvPicPr>
              <p:cNvPr id="27" name="Imagen 26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90" r="43358" b="76801"/>
              <a:stretch/>
            </p:blipFill>
            <p:spPr>
              <a:xfrm>
                <a:off x="7690205" y="4967944"/>
                <a:ext cx="485504" cy="177143"/>
              </a:xfrm>
              <a:prstGeom prst="rect">
                <a:avLst/>
              </a:prstGeom>
            </p:spPr>
          </p:pic>
          <p:pic>
            <p:nvPicPr>
              <p:cNvPr id="31" name="Imagen 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1940065" y="5653024"/>
                <a:ext cx="339546" cy="344262"/>
              </a:xfrm>
              <a:prstGeom prst="rect">
                <a:avLst/>
              </a:prstGeom>
            </p:spPr>
          </p:pic>
          <p:pic>
            <p:nvPicPr>
              <p:cNvPr id="32" name="Imagen 31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89" r="52443" b="75233"/>
              <a:stretch/>
            </p:blipFill>
            <p:spPr>
              <a:xfrm>
                <a:off x="2280912" y="5745333"/>
                <a:ext cx="327055" cy="244377"/>
              </a:xfrm>
              <a:prstGeom prst="rect">
                <a:avLst/>
              </a:prstGeom>
            </p:spPr>
          </p:pic>
          <p:pic>
            <p:nvPicPr>
              <p:cNvPr id="34" name="Imagen 33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" t="23090" r="66564" b="23265"/>
              <a:stretch/>
            </p:blipFill>
            <p:spPr>
              <a:xfrm>
                <a:off x="3921274" y="5590561"/>
                <a:ext cx="370552" cy="402313"/>
              </a:xfrm>
              <a:prstGeom prst="rect">
                <a:avLst/>
              </a:prstGeom>
            </p:spPr>
          </p:pic>
          <p:pic>
            <p:nvPicPr>
              <p:cNvPr id="36" name="Imagen 35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60" t="27178" b="20588"/>
              <a:stretch/>
            </p:blipFill>
            <p:spPr>
              <a:xfrm>
                <a:off x="4277253" y="5681147"/>
                <a:ext cx="570007" cy="293060"/>
              </a:xfrm>
              <a:prstGeom prst="rect">
                <a:avLst/>
              </a:prstGeom>
            </p:spPr>
          </p:pic>
          <p:pic>
            <p:nvPicPr>
              <p:cNvPr id="38" name="Imagen 37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" t="23090" r="66564" b="23265"/>
              <a:stretch/>
            </p:blipFill>
            <p:spPr>
              <a:xfrm>
                <a:off x="6112762" y="5589617"/>
                <a:ext cx="323323" cy="351036"/>
              </a:xfrm>
              <a:prstGeom prst="rect">
                <a:avLst/>
              </a:prstGeom>
            </p:spPr>
          </p:pic>
          <p:pic>
            <p:nvPicPr>
              <p:cNvPr id="39" name="Imagen 38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60" t="27178" b="20588"/>
              <a:stretch/>
            </p:blipFill>
            <p:spPr>
              <a:xfrm>
                <a:off x="6436086" y="5653024"/>
                <a:ext cx="531471" cy="273247"/>
              </a:xfrm>
              <a:prstGeom prst="rect">
                <a:avLst/>
              </a:prstGeom>
            </p:spPr>
          </p:pic>
          <p:sp>
            <p:nvSpPr>
              <p:cNvPr id="40" name="Rectángulo 39"/>
              <p:cNvSpPr/>
              <p:nvPr/>
            </p:nvSpPr>
            <p:spPr>
              <a:xfrm>
                <a:off x="6092546" y="5437860"/>
                <a:ext cx="977818" cy="48817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1" name="CuadroTexto 40"/>
              <p:cNvSpPr txBox="1"/>
              <p:nvPr/>
            </p:nvSpPr>
            <p:spPr>
              <a:xfrm>
                <a:off x="6139415" y="5391554"/>
                <a:ext cx="903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>
                    <a:solidFill>
                      <a:schemeClr val="accent1"/>
                    </a:solidFill>
                  </a:rPr>
                  <a:t>Facebook</a:t>
                </a:r>
                <a:endParaRPr lang="es-ES" sz="14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42" name="Imagen 41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33162"/>
              <a:stretch/>
            </p:blipFill>
            <p:spPr>
              <a:xfrm>
                <a:off x="7308696" y="5534205"/>
                <a:ext cx="402479" cy="353070"/>
              </a:xfrm>
              <a:prstGeom prst="rect">
                <a:avLst/>
              </a:prstGeom>
            </p:spPr>
          </p:pic>
          <p:pic>
            <p:nvPicPr>
              <p:cNvPr id="43" name="Imagen 42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8" t="68319"/>
              <a:stretch/>
            </p:blipFill>
            <p:spPr>
              <a:xfrm>
                <a:off x="7711175" y="5681147"/>
                <a:ext cx="457474" cy="217368"/>
              </a:xfrm>
              <a:prstGeom prst="rect">
                <a:avLst/>
              </a:prstGeom>
            </p:spPr>
          </p:pic>
          <p:sp>
            <p:nvSpPr>
              <p:cNvPr id="46" name="Rectángulo 45"/>
              <p:cNvSpPr/>
              <p:nvPr/>
            </p:nvSpPr>
            <p:spPr>
              <a:xfrm>
                <a:off x="7308696" y="5431786"/>
                <a:ext cx="977818" cy="48817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CuadroTexto 46"/>
              <p:cNvSpPr txBox="1"/>
              <p:nvPr/>
            </p:nvSpPr>
            <p:spPr>
              <a:xfrm>
                <a:off x="7432023" y="5378087"/>
                <a:ext cx="903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>
                    <a:solidFill>
                      <a:schemeClr val="accent1"/>
                    </a:solidFill>
                  </a:rPr>
                  <a:t>Google</a:t>
                </a:r>
                <a:endParaRPr lang="es-ES" sz="14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48" name="Imagen 47"/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24" t="74117" r="73042" b="6514"/>
              <a:stretch/>
            </p:blipFill>
            <p:spPr>
              <a:xfrm>
                <a:off x="7682616" y="4330594"/>
                <a:ext cx="603898" cy="387989"/>
              </a:xfrm>
              <a:prstGeom prst="rect">
                <a:avLst/>
              </a:prstGeom>
            </p:spPr>
          </p:pic>
          <p:pic>
            <p:nvPicPr>
              <p:cNvPr id="49" name="Imagen 48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72" t="27140" r="68110" b="28454"/>
              <a:stretch/>
            </p:blipFill>
            <p:spPr>
              <a:xfrm>
                <a:off x="7273544" y="4289125"/>
                <a:ext cx="409072" cy="452869"/>
              </a:xfrm>
              <a:prstGeom prst="rect">
                <a:avLst/>
              </a:prstGeom>
            </p:spPr>
          </p:pic>
          <p:pic>
            <p:nvPicPr>
              <p:cNvPr id="51" name="Imagen 50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18" r="76139" b="1"/>
              <a:stretch/>
            </p:blipFill>
            <p:spPr>
              <a:xfrm>
                <a:off x="6118620" y="4935537"/>
                <a:ext cx="301300" cy="262869"/>
              </a:xfrm>
              <a:prstGeom prst="rect">
                <a:avLst/>
              </a:prstGeom>
            </p:spPr>
          </p:pic>
          <p:pic>
            <p:nvPicPr>
              <p:cNvPr id="50" name="Imagen 49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82" t="-708" b="-1"/>
              <a:stretch/>
            </p:blipFill>
            <p:spPr>
              <a:xfrm>
                <a:off x="6415620" y="4909728"/>
                <a:ext cx="612464" cy="175014"/>
              </a:xfrm>
              <a:prstGeom prst="rect">
                <a:avLst/>
              </a:prstGeom>
            </p:spPr>
          </p:pic>
          <p:pic>
            <p:nvPicPr>
              <p:cNvPr id="52" name="Imagen 51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11368" b="33162"/>
              <a:stretch/>
            </p:blipFill>
            <p:spPr>
              <a:xfrm>
                <a:off x="742169" y="5630462"/>
                <a:ext cx="356722" cy="353070"/>
              </a:xfrm>
              <a:prstGeom prst="rect">
                <a:avLst/>
              </a:prstGeom>
            </p:spPr>
          </p:pic>
          <p:pic>
            <p:nvPicPr>
              <p:cNvPr id="53" name="Imagen 52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8" t="68774"/>
              <a:stretch/>
            </p:blipFill>
            <p:spPr>
              <a:xfrm>
                <a:off x="1121165" y="5752950"/>
                <a:ext cx="457474" cy="214248"/>
              </a:xfrm>
              <a:prstGeom prst="rect">
                <a:avLst/>
              </a:prstGeom>
            </p:spPr>
          </p:pic>
          <p:sp>
            <p:nvSpPr>
              <p:cNvPr id="56" name="CuadroTexto 55"/>
              <p:cNvSpPr txBox="1"/>
              <p:nvPr/>
            </p:nvSpPr>
            <p:spPr>
              <a:xfrm>
                <a:off x="6307464" y="5028623"/>
                <a:ext cx="509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smtClean="0">
                    <a:solidFill>
                      <a:schemeClr val="accent1"/>
                    </a:solidFill>
                  </a:rPr>
                  <a:t>LUIS</a:t>
                </a:r>
                <a:endParaRPr lang="es-ES" sz="12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57" name="Imagen 5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289" t="3420" r="27331" b="30744"/>
              <a:stretch/>
            </p:blipFill>
            <p:spPr>
              <a:xfrm>
                <a:off x="7142997" y="3690502"/>
                <a:ext cx="358666" cy="373305"/>
              </a:xfrm>
              <a:prstGeom prst="rect">
                <a:avLst/>
              </a:prstGeom>
            </p:spPr>
          </p:pic>
          <p:pic>
            <p:nvPicPr>
              <p:cNvPr id="58" name="Imagen 57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80" t="70635" r="7130" b="9141"/>
              <a:stretch/>
            </p:blipFill>
            <p:spPr>
              <a:xfrm>
                <a:off x="7501663" y="3810626"/>
                <a:ext cx="876497" cy="170013"/>
              </a:xfrm>
              <a:prstGeom prst="rect">
                <a:avLst/>
              </a:prstGeom>
            </p:spPr>
          </p:pic>
          <p:sp>
            <p:nvSpPr>
              <p:cNvPr id="60" name="CuadroTexto 59"/>
              <p:cNvSpPr txBox="1"/>
              <p:nvPr/>
            </p:nvSpPr>
            <p:spPr>
              <a:xfrm>
                <a:off x="7379374" y="3939805"/>
                <a:ext cx="101200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 err="1" smtClean="0">
                    <a:solidFill>
                      <a:schemeClr val="accent1"/>
                    </a:solidFill>
                  </a:rPr>
                  <a:t>Conversation</a:t>
                </a:r>
                <a:endParaRPr lang="es-ES" sz="11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0" name="Imagen 2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119" y="5244770"/>
                <a:ext cx="561316" cy="173165"/>
              </a:xfrm>
              <a:prstGeom prst="rect">
                <a:avLst/>
              </a:prstGeom>
            </p:spPr>
          </p:pic>
        </p:grpSp>
        <p:pic>
          <p:nvPicPr>
            <p:cNvPr id="63" name="Imagen 6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0" t="70635" r="7130" b="9141"/>
            <a:stretch/>
          </p:blipFill>
          <p:spPr>
            <a:xfrm>
              <a:off x="974621" y="5089829"/>
              <a:ext cx="818415" cy="158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748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 rotWithShape="1">
          <a:blip r:embed="rId2"/>
          <a:srcRect l="13586" t="19596" r="42661" b="4681"/>
          <a:stretch/>
        </p:blipFill>
        <p:spPr bwMode="auto">
          <a:xfrm>
            <a:off x="1820563" y="157856"/>
            <a:ext cx="6746788" cy="58640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7611762" y="5898292"/>
            <a:ext cx="617838" cy="140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422230" y="5890596"/>
            <a:ext cx="68374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WATSON</a:t>
            </a:r>
            <a:endParaRPr lang="es-ES" sz="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272634" y="5898833"/>
            <a:ext cx="55605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API.ai</a:t>
            </a:r>
            <a:endParaRPr lang="es-ES" sz="8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3828688" y="5889965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LUIS</a:t>
            </a:r>
            <a:endParaRPr lang="es-ES" sz="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254140" y="5914137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WIT.ai</a:t>
            </a:r>
            <a:endParaRPr lang="es-ES" sz="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794309" y="5898292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LEX</a:t>
            </a:r>
            <a:endParaRPr lang="es-ES" sz="8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6025331" y="5889965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" sz="8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4655161" y="5898922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" sz="800" b="1" dirty="0"/>
          </a:p>
        </p:txBody>
      </p:sp>
    </p:spTree>
    <p:extLst>
      <p:ext uri="{BB962C8B-B14F-4D97-AF65-F5344CB8AC3E}">
        <p14:creationId xmlns:p14="http://schemas.microsoft.com/office/powerpoint/2010/main" val="13726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2471352" y="1387602"/>
            <a:ext cx="5236862" cy="3853884"/>
            <a:chOff x="2471352" y="1387602"/>
            <a:chExt cx="5236862" cy="3853884"/>
          </a:xfrm>
        </p:grpSpPr>
        <p:grpSp>
          <p:nvGrpSpPr>
            <p:cNvPr id="4" name="Grupo 3"/>
            <p:cNvGrpSpPr/>
            <p:nvPr/>
          </p:nvGrpSpPr>
          <p:grpSpPr>
            <a:xfrm>
              <a:off x="2471352" y="1518407"/>
              <a:ext cx="5236862" cy="3464654"/>
              <a:chOff x="2471352" y="1518407"/>
              <a:chExt cx="5236862" cy="3464654"/>
            </a:xfrm>
          </p:grpSpPr>
          <p:pic>
            <p:nvPicPr>
              <p:cNvPr id="2" name="Imagen 1"/>
              <p:cNvPicPr/>
              <p:nvPr/>
            </p:nvPicPr>
            <p:blipFill rotWithShape="1">
              <a:blip r:embed="rId2"/>
              <a:srcRect l="33697" t="25493" r="23085" b="11437"/>
              <a:stretch/>
            </p:blipFill>
            <p:spPr bwMode="auto">
              <a:xfrm>
                <a:off x="2471352" y="1518407"/>
                <a:ext cx="5236862" cy="346465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3" name="Imagen 2"/>
              <p:cNvPicPr/>
              <p:nvPr/>
            </p:nvPicPr>
            <p:blipFill rotWithShape="1">
              <a:blip r:embed="rId2"/>
              <a:srcRect l="51091" t="67311" r="41363" b="27344"/>
              <a:stretch/>
            </p:blipFill>
            <p:spPr bwMode="auto">
              <a:xfrm>
                <a:off x="4579820" y="3696144"/>
                <a:ext cx="914401" cy="29361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sp>
          <p:nvSpPr>
            <p:cNvPr id="6" name="CuadroTexto 5"/>
            <p:cNvSpPr txBox="1"/>
            <p:nvPr/>
          </p:nvSpPr>
          <p:spPr>
            <a:xfrm>
              <a:off x="2628175" y="4995265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WATSON</a:t>
              </a:r>
              <a:endParaRPr lang="es-ES" sz="1000" b="1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682619" y="4995265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LUIS</a:t>
              </a:r>
              <a:endParaRPr lang="es-ES" sz="1000" b="1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698438" y="4977958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LEX</a:t>
              </a:r>
              <a:endParaRPr lang="es-ES" sz="1000" b="1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714257" y="4977958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API</a:t>
              </a:r>
              <a:endParaRPr lang="es-ES" sz="1000" b="1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6768701" y="4983061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WIT</a:t>
              </a:r>
              <a:endParaRPr lang="es-ES" sz="1000" b="1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624649" y="3683940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0,63 USD</a:t>
              </a:r>
              <a:endParaRPr lang="es-ES" sz="1100" b="1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4657251" y="3553135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0,75 USD</a:t>
              </a:r>
              <a:endParaRPr lang="es-ES" sz="1100" b="1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2570205" y="1387602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2,5 USD</a:t>
              </a:r>
              <a:endParaRPr lang="es-E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3476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4298813" y="2022475"/>
            <a:ext cx="3576139" cy="2869488"/>
            <a:chOff x="4298813" y="2022475"/>
            <a:chExt cx="3576139" cy="2869488"/>
          </a:xfrm>
        </p:grpSpPr>
        <p:pic>
          <p:nvPicPr>
            <p:cNvPr id="5" name="Imagen 4"/>
            <p:cNvPicPr/>
            <p:nvPr/>
          </p:nvPicPr>
          <p:blipFill rotWithShape="1">
            <a:blip r:embed="rId2"/>
            <a:srcRect l="27747" t="20860" r="24671" b="11322"/>
            <a:stretch/>
          </p:blipFill>
          <p:spPr bwMode="auto">
            <a:xfrm>
              <a:off x="4601497" y="2022475"/>
              <a:ext cx="3273455" cy="262326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Rectángulo 5"/>
            <p:cNvSpPr/>
            <p:nvPr/>
          </p:nvSpPr>
          <p:spPr>
            <a:xfrm>
              <a:off x="4889090" y="3001297"/>
              <a:ext cx="169607" cy="117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4756355" y="3126658"/>
              <a:ext cx="416643" cy="14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5841859" y="2875935"/>
              <a:ext cx="595811" cy="250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CuadroTexto 8"/>
            <p:cNvSpPr txBox="1"/>
            <p:nvPr/>
          </p:nvSpPr>
          <p:spPr>
            <a:xfrm rot="16200000">
              <a:off x="3969892" y="3241726"/>
              <a:ext cx="904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Rendimiento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4992330" y="4645742"/>
              <a:ext cx="16296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Velocidad = 1/Latencia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75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4036854" y="1711325"/>
            <a:ext cx="3872071" cy="3681571"/>
            <a:chOff x="4036854" y="1711325"/>
            <a:chExt cx="3872071" cy="3681571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27599" t="19217" r="27685" b="5440"/>
            <a:stretch/>
          </p:blipFill>
          <p:spPr bwMode="auto">
            <a:xfrm>
              <a:off x="4283075" y="1711325"/>
              <a:ext cx="3625850" cy="34353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52230" t="56712" r="43968" b="41191"/>
            <a:stretch/>
          </p:blipFill>
          <p:spPr bwMode="auto">
            <a:xfrm>
              <a:off x="5930634" y="4987761"/>
              <a:ext cx="308344" cy="9569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Imagen 6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5578503" y="3101334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Imagen 7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059821" y="3101332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Imagen 8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059821" y="3667761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Imagen 9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549302" y="3667760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1" name="Elipse 10"/>
            <p:cNvSpPr/>
            <p:nvPr/>
          </p:nvSpPr>
          <p:spPr>
            <a:xfrm>
              <a:off x="6164550" y="3559780"/>
              <a:ext cx="74428" cy="69112"/>
            </a:xfrm>
            <a:prstGeom prst="ellipse">
              <a:avLst/>
            </a:prstGeom>
            <a:solidFill>
              <a:srgbClr val="E84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149828" y="3477549"/>
              <a:ext cx="4723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</a:t>
              </a:r>
              <a:r>
                <a:rPr lang="es-E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it.ai</a:t>
              </a:r>
              <a:endParaRPr lang="es-E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4" name="Imagen 13"/>
            <p:cNvPicPr/>
            <p:nvPr/>
          </p:nvPicPr>
          <p:blipFill rotWithShape="1">
            <a:blip r:embed="rId2"/>
            <a:srcRect l="52230" t="56712" r="43968" b="41191"/>
            <a:stretch/>
          </p:blipFill>
          <p:spPr bwMode="auto">
            <a:xfrm rot="16200000">
              <a:off x="4329061" y="3333308"/>
              <a:ext cx="308344" cy="9569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5" name="CuadroTexto 14"/>
            <p:cNvSpPr txBox="1"/>
            <p:nvPr/>
          </p:nvSpPr>
          <p:spPr>
            <a:xfrm rot="16200000">
              <a:off x="3707933" y="3354438"/>
              <a:ext cx="904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Sensibilidad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5115786" y="5146675"/>
              <a:ext cx="16296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Precisión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591552" y="1142998"/>
            <a:ext cx="6161797" cy="3679308"/>
            <a:chOff x="1545719" y="3363816"/>
            <a:chExt cx="2792364" cy="1543074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54487" t="47753" r="28619" b="5140"/>
            <a:stretch/>
          </p:blipFill>
          <p:spPr bwMode="auto">
            <a:xfrm>
              <a:off x="3354572" y="3363816"/>
              <a:ext cx="983511" cy="154185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18997" t="47753" r="53975" b="5141"/>
            <a:stretch/>
          </p:blipFill>
          <p:spPr bwMode="auto">
            <a:xfrm>
              <a:off x="1781060" y="3363817"/>
              <a:ext cx="1573512" cy="154185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" name="CuadroTexto 3"/>
            <p:cNvSpPr txBox="1"/>
            <p:nvPr/>
          </p:nvSpPr>
          <p:spPr>
            <a:xfrm rot="16200000">
              <a:off x="945149" y="4037836"/>
              <a:ext cx="1340615" cy="1394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Tiempo de respuesta (</a:t>
              </a:r>
              <a:r>
                <a:rPr lang="es-E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</a:t>
              </a:r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881900" y="4789311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WATSON</a:t>
              </a:r>
              <a:endParaRPr lang="es-ES" sz="11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2409228" y="4790719"/>
              <a:ext cx="443732" cy="1161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/>
                <a:t>API.ai</a:t>
              </a:r>
              <a:endParaRPr lang="es-ES" sz="12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887748" y="4791230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LUIS</a:t>
              </a:r>
              <a:endParaRPr lang="es-ES" sz="1100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3383512" y="4789198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LEX</a:t>
              </a:r>
              <a:endParaRPr lang="es-ES" sz="11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3894351" y="4789198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WIT</a:t>
              </a:r>
              <a:endParaRPr lang="es-E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7814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4985</TotalTime>
  <Words>831</Words>
  <Application>Microsoft Office PowerPoint</Application>
  <PresentationFormat>Panorámica</PresentationFormat>
  <Paragraphs>470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7" baseType="lpstr">
      <vt:lpstr>Aharoni</vt:lpstr>
      <vt:lpstr>Arial</vt:lpstr>
      <vt:lpstr>Arial Rounded MT Bold</vt:lpstr>
      <vt:lpstr>Berlin Sans FB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144</cp:revision>
  <dcterms:created xsi:type="dcterms:W3CDTF">2017-10-16T08:08:10Z</dcterms:created>
  <dcterms:modified xsi:type="dcterms:W3CDTF">2018-01-07T13:35:01Z</dcterms:modified>
</cp:coreProperties>
</file>