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1" r:id="rId3"/>
    <p:sldId id="267" r:id="rId4"/>
    <p:sldId id="270" r:id="rId5"/>
    <p:sldId id="262" r:id="rId6"/>
    <p:sldId id="263" r:id="rId7"/>
    <p:sldId id="264" r:id="rId8"/>
    <p:sldId id="269" r:id="rId9"/>
    <p:sldId id="272" r:id="rId10"/>
    <p:sldId id="266" r:id="rId11"/>
    <p:sldId id="256" r:id="rId12"/>
    <p:sldId id="25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337" autoAdjust="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7212B-118B-4058-9B78-0BF04C0223EB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2F7D-BBA6-4D10-862A-C27B4C70905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pensamos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electrodoméstricos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frigoríficos no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más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llamativos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tecnológicamente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cambiando.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novedoso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frigorífico por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nosotros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dispensar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agua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fría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echamos un vistazo a las últimas innovaciones de 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amsung, LG o Whirlpool, la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tendencia es diferente, las grandes marcas están apostando por la creación de frigoríficos inteligentes, integrando en sus diseños la inteligencia artificial.</a:t>
            </a: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Frigoríficos que incorporan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cámara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sensores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interior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poder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pantalla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táctil,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altavoces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ajuste temperatura mediante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alertas,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sensores de movimento, etiquetado de alimentos, comandos de voz, y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Samsung,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ejemplo, 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stá trabajando con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otras empresas para crear aplicaciones y funciones diferentes para sus neveras.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Liebherr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están trabajando en esto, se han unido para crear “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SmartdeviceBox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que usa tecnología de reconocimiento de imágenes para detectar cuándo queda poca cantidad de algo, y enviar una alerta.</a:t>
            </a:r>
          </a:p>
          <a:p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Pero… ¿y si además pudiéramos hablar con nuestro frigorífico? Esta es la propuesta de este trabajo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6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62F7D-BBA6-4D10-862A-C27B4C7090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4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78" y="1192093"/>
            <a:ext cx="1800497" cy="48724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54" y="482117"/>
            <a:ext cx="1562595" cy="4615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66" y="502734"/>
            <a:ext cx="932983" cy="93298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0" y="464160"/>
            <a:ext cx="1056813" cy="95909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75" y="593502"/>
            <a:ext cx="1909828" cy="5835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12468" r="23586"/>
          <a:stretch/>
        </p:blipFill>
        <p:spPr>
          <a:xfrm>
            <a:off x="1658458" y="504470"/>
            <a:ext cx="1195754" cy="9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El bueno, el feo y el malo…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605" y="329672"/>
            <a:ext cx="1066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INTERFACES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b="1" dirty="0" smtClean="0"/>
              <a:t>- T</a:t>
            </a:r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ransaccional: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si tiene la capacidad de realizar tareas o servicios para alguien. Está orientado a objetivos y sus usuarios lo usan para realizar cualquier solicitud. Dos oraciones de ejemplo para ordenar una pizza, ambas con un alto grado transaccional: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"pide pizza favorita"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(estilo de línea de comando) y "Alexa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pide en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Domino's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mi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pizza favorita". </a:t>
            </a:r>
            <a:endParaRPr lang="es-ES" sz="12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s-ES" sz="12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- Conversacional: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cuando su intención es crear un diálogo natural con los usuarios, con un intercambio informal de información y pensamientos a través de palabras con ellos. Debe proporcionar la funcionalidad para crear conversaciones con usuarios tales como: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smalltalk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(hola, gracias, adiós, detalles personales y pasatiempos ...), gestión del contexto (¿la respuesta es "sí" relacionada con la oración anterior?) O memoria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(el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usuario está dando información sobre dónde vive y dónde quiere ir, no preguntes dónde vive).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7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/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/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ES" sz="3200" b="1" dirty="0" smtClean="0">
                <a:solidFill>
                  <a:schemeClr val="tx1"/>
                </a:solidFill>
              </a:rPr>
              <a:t>LA NUEVA GENERACIÓN DE FRIGORÍFICOS: </a:t>
            </a:r>
            <a:r>
              <a:rPr lang="es-ES" sz="3200" dirty="0" smtClean="0">
                <a:solidFill>
                  <a:schemeClr val="tx1"/>
                </a:solidFill>
              </a:rPr>
              <a:t>MICROSOFT Y LIEBHERR</a:t>
            </a:r>
            <a:r>
              <a:rPr lang="es-ES" sz="3200" i="1" dirty="0" smtClean="0">
                <a:solidFill>
                  <a:schemeClr val="tx1"/>
                </a:solidFill>
              </a:rPr>
              <a:t> COLABORAN PARA CREAR “SMARTDEVICEBOX”, CON TECNOLOGÍA DE RECONOCIMIENTO DE IMÁGENES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/>
          <p:cNvSpPr txBox="1"/>
          <p:nvPr/>
        </p:nvSpPr>
        <p:spPr>
          <a:xfrm>
            <a:off x="0" y="5534561"/>
            <a:ext cx="12192000" cy="1323439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solidFill>
                  <a:schemeClr val="bg1"/>
                </a:solidFill>
                <a:latin typeface="BadaBoom BB" panose="020B0603050302020204" pitchFamily="34" charset="0"/>
              </a:rPr>
              <a:t>CHATBOTS</a:t>
            </a:r>
            <a:endParaRPr lang="en-US" sz="80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534561"/>
            <a:ext cx="12192000" cy="1323439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solidFill>
                  <a:schemeClr val="bg1"/>
                </a:solidFill>
                <a:latin typeface="BadaBoom BB" panose="020B0603050302020204" pitchFamily="34" charset="0"/>
              </a:rPr>
              <a:t>CHATBOTS</a:t>
            </a:r>
            <a:endParaRPr lang="en-US" sz="80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11757" y="5188227"/>
            <a:ext cx="3413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 smtClean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yumyumBot</a:t>
            </a:r>
            <a:endParaRPr lang="es-ES" sz="4400" b="1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2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43989" y="1929824"/>
            <a:ext cx="9123783" cy="2910709"/>
            <a:chOff x="673658" y="3713847"/>
            <a:chExt cx="9123783" cy="291070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4" name="Grupo 3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6" name="Conector recto de flecha 5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uadroTexto 6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17" name="Imagen 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23" name="Rectángulo 22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27" name="Rectángulo 26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33" name="Imagen 3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35" name="CuadroTexto 34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2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376</Words>
  <Application>Microsoft Office PowerPoint</Application>
  <PresentationFormat>Panorámica</PresentationFormat>
  <Paragraphs>45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</vt:lpstr>
      <vt:lpstr>BadaBoom BB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56</cp:revision>
  <dcterms:created xsi:type="dcterms:W3CDTF">2017-11-22T19:44:45Z</dcterms:created>
  <dcterms:modified xsi:type="dcterms:W3CDTF">2018-03-10T00:27:27Z</dcterms:modified>
</cp:coreProperties>
</file>