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7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30" d="100"/>
          <a:sy n="30" d="100"/>
        </p:scale>
        <p:origin x="246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130" name="Grupo 129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sp>
              <p:nvSpPr>
                <p:cNvPr id="27" name="Rectángulo 26"/>
                <p:cNvSpPr/>
                <p:nvPr/>
              </p:nvSpPr>
              <p:spPr>
                <a:xfrm>
                  <a:off x="-3513221" y="-2791326"/>
                  <a:ext cx="19467095" cy="10144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265076" y="170027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8952525" y="-33210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2017103" y="2491207"/>
                  <a:ext cx="752027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30" idx="1"/>
                </p:cNvCxnSpPr>
                <p:nvPr/>
              </p:nvCxnSpPr>
              <p:spPr>
                <a:xfrm>
                  <a:off x="940124" y="2491207"/>
                  <a:ext cx="2628522" cy="23815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</p:cNvCxnSpPr>
                <p:nvPr/>
              </p:nvCxnSpPr>
              <p:spPr>
                <a:xfrm>
                  <a:off x="7771895" y="5090366"/>
                  <a:ext cx="3501733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946967" y="213170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8952525" y="-2547019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9251374" y="-2432343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9280456" y="-906882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030" y="-1965189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9582" y="-1990982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929313" y="2593501"/>
                  <a:ext cx="1584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</a:p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=False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3277103" y="1987700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2"/>
                  <a:endCxn id="44" idx="0"/>
                </p:cNvCxnSpPr>
                <p:nvPr/>
              </p:nvCxnSpPr>
              <p:spPr>
                <a:xfrm>
                  <a:off x="6823653" y="3212037"/>
                  <a:ext cx="0" cy="113495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6931077" y="3321311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355040" y="1378743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3"/>
                  <a:endCxn id="77" idx="1"/>
                </p:cNvCxnSpPr>
                <p:nvPr/>
              </p:nvCxnSpPr>
              <p:spPr>
                <a:xfrm flipV="1">
                  <a:off x="7934764" y="2491208"/>
                  <a:ext cx="2742048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10392525" y="188204"/>
                  <a:ext cx="3443215" cy="1969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 redondeado 91"/>
                <p:cNvSpPr/>
                <p:nvPr/>
              </p:nvSpPr>
              <p:spPr>
                <a:xfrm>
                  <a:off x="-1612232" y="-802159"/>
                  <a:ext cx="14076949" cy="18044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-1293089" y="6100379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-1612232" y="1279632"/>
                  <a:ext cx="14076949" cy="5377842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adroTexto 98"/>
                <p:cNvSpPr txBox="1"/>
                <p:nvPr/>
              </p:nvSpPr>
              <p:spPr>
                <a:xfrm>
                  <a:off x="-1265076" y="-603844"/>
                  <a:ext cx="2983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ORCHESTRATION ENGINE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4" name="Conector recto de flecha 33"/>
                <p:cNvCxnSpPr/>
                <p:nvPr/>
              </p:nvCxnSpPr>
              <p:spPr>
                <a:xfrm flipH="1" flipV="1">
                  <a:off x="2812129" y="2501036"/>
                  <a:ext cx="4490" cy="258932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>
                  <a:stCxn id="44" idx="1"/>
                </p:cNvCxnSpPr>
                <p:nvPr/>
              </p:nvCxnSpPr>
              <p:spPr>
                <a:xfrm flipH="1">
                  <a:off x="2812129" y="5090366"/>
                  <a:ext cx="3063281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6823653" y="205947"/>
                  <a:ext cx="7030" cy="15654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Decisión 43"/>
                <p:cNvSpPr/>
                <p:nvPr/>
              </p:nvSpPr>
              <p:spPr>
                <a:xfrm>
                  <a:off x="5875410" y="4346993"/>
                  <a:ext cx="1896485" cy="148674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FIRST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TIME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7850178" y="2060626"/>
                  <a:ext cx="1524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Uncertain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6" name="CuadroTexto 85"/>
                <p:cNvSpPr txBox="1"/>
                <p:nvPr/>
              </p:nvSpPr>
              <p:spPr>
                <a:xfrm>
                  <a:off x="5357828" y="466927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7" name="CuadroTexto 86"/>
                <p:cNvSpPr txBox="1"/>
                <p:nvPr/>
              </p:nvSpPr>
              <p:spPr>
                <a:xfrm>
                  <a:off x="7735912" y="4705793"/>
                  <a:ext cx="501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1" name="Conector recto de flecha 90"/>
                <p:cNvCxnSpPr>
                  <a:endCxn id="77" idx="2"/>
                </p:cNvCxnSpPr>
                <p:nvPr/>
              </p:nvCxnSpPr>
              <p:spPr>
                <a:xfrm flipV="1">
                  <a:off x="11273628" y="2824951"/>
                  <a:ext cx="1" cy="225017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CuadroTexto 99"/>
                <p:cNvSpPr txBox="1"/>
                <p:nvPr/>
              </p:nvSpPr>
              <p:spPr>
                <a:xfrm>
                  <a:off x="4951240" y="5186210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=1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0" name="Conector recto de flecha 69"/>
                <p:cNvCxnSpPr>
                  <a:stCxn id="77" idx="3"/>
                  <a:endCxn id="28" idx="2"/>
                </p:cNvCxnSpPr>
                <p:nvPr/>
              </p:nvCxnSpPr>
              <p:spPr>
                <a:xfrm flipV="1">
                  <a:off x="11870445" y="2470990"/>
                  <a:ext cx="1389799" cy="202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/>
                <p:cNvCxnSpPr>
                  <a:endCxn id="7" idx="1"/>
                </p:cNvCxnSpPr>
                <p:nvPr/>
              </p:nvCxnSpPr>
              <p:spPr>
                <a:xfrm flipV="1">
                  <a:off x="6830683" y="207900"/>
                  <a:ext cx="2121842" cy="569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>
                  <a:stCxn id="30" idx="3"/>
                  <a:endCxn id="24" idx="1"/>
                </p:cNvCxnSpPr>
                <p:nvPr/>
              </p:nvCxnSpPr>
              <p:spPr>
                <a:xfrm flipV="1">
                  <a:off x="4741961" y="2491701"/>
                  <a:ext cx="970580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lamada rectangular redondeada 29"/>
                <p:cNvSpPr/>
                <p:nvPr/>
              </p:nvSpPr>
              <p:spPr>
                <a:xfrm>
                  <a:off x="3568646" y="2169595"/>
                  <a:ext cx="1173315" cy="690853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SUMMARY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?</a:t>
                  </a:r>
                </a:p>
                <a:p>
                  <a:pPr algn="ctr"/>
                  <a:endParaRPr lang="es-ES" dirty="0"/>
                </a:p>
              </p:txBody>
            </p:sp>
            <p:sp>
              <p:nvSpPr>
                <p:cNvPr id="77" name="Llamada rectangular redondeada 76"/>
                <p:cNvSpPr/>
                <p:nvPr/>
              </p:nvSpPr>
              <p:spPr>
                <a:xfrm>
                  <a:off x="10676812" y="2157464"/>
                  <a:ext cx="1193633" cy="667487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ANYTHING ELSE?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13835740" y="172963"/>
                  <a:ext cx="0" cy="181473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Imagen 1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0834" y="2083572"/>
                  <a:ext cx="342636" cy="342636"/>
                </a:xfrm>
                <a:prstGeom prst="rect">
                  <a:avLst/>
                </a:prstGeom>
              </p:spPr>
            </p:pic>
            <p:pic>
              <p:nvPicPr>
                <p:cNvPr id="118" name="Imagen 11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3755" y="2073974"/>
                  <a:ext cx="342636" cy="342636"/>
                </a:xfrm>
                <a:prstGeom prst="rect">
                  <a:avLst/>
                </a:prstGeom>
              </p:spPr>
            </p:pic>
          </p:grpSp>
          <p:sp>
            <p:nvSpPr>
              <p:cNvPr id="127" name="CuadroTexto 126"/>
              <p:cNvSpPr txBox="1"/>
              <p:nvPr/>
            </p:nvSpPr>
            <p:spPr>
              <a:xfrm>
                <a:off x="6823652" y="1404874"/>
                <a:ext cx="1537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7727656" y="5173015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1" name="Rectángulo 130"/>
            <p:cNvSpPr/>
            <p:nvPr/>
          </p:nvSpPr>
          <p:spPr>
            <a:xfrm>
              <a:off x="11736826" y="-2078708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foods. Consider 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" name="Llamada con línea 2 (sin borde) 131"/>
            <p:cNvSpPr/>
            <p:nvPr/>
          </p:nvSpPr>
          <p:spPr>
            <a:xfrm>
              <a:off x="11715857" y="-2899313"/>
              <a:ext cx="914400" cy="612648"/>
            </a:xfrm>
            <a:prstGeom prst="callout2">
              <a:avLst>
                <a:gd name="adj1" fmla="val 256643"/>
                <a:gd name="adj2" fmla="val 2808"/>
                <a:gd name="adj3" fmla="val 258015"/>
                <a:gd name="adj4" fmla="val -33663"/>
                <a:gd name="adj5" fmla="val 505480"/>
                <a:gd name="adj6" fmla="val -767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946358" y="-4331368"/>
            <a:ext cx="27884044" cy="16221307"/>
            <a:chOff x="-3946358" y="-4331368"/>
            <a:chExt cx="27884044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946358" y="-4331368"/>
              <a:ext cx="27884044" cy="16221307"/>
              <a:chOff x="-4475748" y="-4331368"/>
              <a:chExt cx="27884044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475748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732015" y="1029709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916682" cy="3716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455704" y="1502260"/>
                  <a:ext cx="3195605" cy="367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Tr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9600475" y="7883391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937936" y="8003626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36640" y="8431631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700" y="8431631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&lt;  2</a:t>
                  </a:r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66970"/>
                    <a:gd name="adj4" fmla="val -212281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Se ha encontrado receta</a:t>
                  </a:r>
                  <a:endPara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84970"/>
                    <a:gd name="adj2" fmla="val -350261"/>
                    <a:gd name="adj3" fmla="val -737173"/>
                    <a:gd name="adj4" fmla="val -310746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753300" y="10030807"/>
                  <a:ext cx="5535163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  <a:endPara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Se ha reconocido comida en la imagen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113440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Try with a 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El formato de la imagen es correcto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2] Formato de imagen incorrecto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</TotalTime>
  <Words>978</Words>
  <Application>Microsoft Office PowerPoint</Application>
  <PresentationFormat>Panorámica</PresentationFormat>
  <Paragraphs>236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204</cp:revision>
  <dcterms:created xsi:type="dcterms:W3CDTF">2017-10-16T08:08:10Z</dcterms:created>
  <dcterms:modified xsi:type="dcterms:W3CDTF">2018-01-13T18:02:24Z</dcterms:modified>
</cp:coreProperties>
</file>