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9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40" d="100"/>
          <a:sy n="40" d="100"/>
        </p:scale>
        <p:origin x="211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130" name="Grupo 129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1" y="-2791326"/>
                  <a:ext cx="19467095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265076" y="170027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2017103" y="2491207"/>
                  <a:ext cx="752027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940124" y="2491207"/>
                  <a:ext cx="2628522" cy="23815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946967" y="213170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929313" y="2593501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1612232" y="-802159"/>
                  <a:ext cx="14076949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-1293089" y="6100379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1612232" y="1279632"/>
                  <a:ext cx="14076949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-1265076" y="-603844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sp>
            <p:nvSpPr>
              <p:cNvPr id="127" name="CuadroTexto 126"/>
              <p:cNvSpPr txBox="1"/>
              <p:nvPr/>
            </p:nvSpPr>
            <p:spPr>
              <a:xfrm>
                <a:off x="6823652" y="1404874"/>
                <a:ext cx="1537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7727656" y="5173015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1" name="Rectángulo 130"/>
            <p:cNvSpPr/>
            <p:nvPr/>
          </p:nvSpPr>
          <p:spPr>
            <a:xfrm>
              <a:off x="11736826" y="-2078708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foods. Consider 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" name="Llamada con línea 2 (sin borde) 131"/>
            <p:cNvSpPr/>
            <p:nvPr/>
          </p:nvSpPr>
          <p:spPr>
            <a:xfrm>
              <a:off x="11715857" y="-2899313"/>
              <a:ext cx="914400" cy="612648"/>
            </a:xfrm>
            <a:prstGeom prst="callout2">
              <a:avLst>
                <a:gd name="adj1" fmla="val 256643"/>
                <a:gd name="adj2" fmla="val 2808"/>
                <a:gd name="adj3" fmla="val 258015"/>
                <a:gd name="adj4" fmla="val -33663"/>
                <a:gd name="adj5" fmla="val 505480"/>
                <a:gd name="adj6" fmla="val -767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631868" y="-4331368"/>
            <a:ext cx="27953259" cy="16221307"/>
            <a:chOff x="-3631868" y="-4331368"/>
            <a:chExt cx="27953259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631868" y="-4331368"/>
              <a:ext cx="27953259" cy="16221307"/>
              <a:chOff x="-4161258" y="-4331368"/>
              <a:chExt cx="27953259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092043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015194"/>
                    <a:gd name="adj2" fmla="val -360677"/>
                    <a:gd name="adj3" fmla="val -985929"/>
                    <a:gd name="adj4" fmla="val -300329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509492" y="3992671"/>
                  <a:ext cx="4436544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-8365915" y="-2431914"/>
            <a:ext cx="31612115" cy="18541155"/>
            <a:chOff x="-8365915" y="-2431914"/>
            <a:chExt cx="31612115" cy="18541155"/>
          </a:xfrm>
        </p:grpSpPr>
        <p:sp>
          <p:nvSpPr>
            <p:cNvPr id="124" name="Rectángulo 123"/>
            <p:cNvSpPr/>
            <p:nvPr/>
          </p:nvSpPr>
          <p:spPr>
            <a:xfrm>
              <a:off x="-8365915" y="-2431914"/>
              <a:ext cx="31612115" cy="1629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Llamada con línea 2 (sin borde) 234"/>
            <p:cNvSpPr/>
            <p:nvPr/>
          </p:nvSpPr>
          <p:spPr>
            <a:xfrm>
              <a:off x="16222865" y="15336423"/>
              <a:ext cx="914400" cy="612648"/>
            </a:xfrm>
            <a:prstGeom prst="callout2">
              <a:avLst>
                <a:gd name="adj1" fmla="val -1270170"/>
                <a:gd name="adj2" fmla="val -412760"/>
                <a:gd name="adj3" fmla="val -1197372"/>
                <a:gd name="adj4" fmla="val -364912"/>
                <a:gd name="adj5" fmla="val -890406"/>
                <a:gd name="adj6" fmla="val -3743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Llamada con línea 2 (sin borde) 238"/>
            <p:cNvSpPr/>
            <p:nvPr/>
          </p:nvSpPr>
          <p:spPr>
            <a:xfrm>
              <a:off x="3710219" y="1549659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04868"/>
                <a:gd name="adj4" fmla="val 90296"/>
                <a:gd name="adj5" fmla="val -780039"/>
                <a:gd name="adj6" fmla="val 11538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-8015181" y="-1839705"/>
              <a:ext cx="30575309" cy="15926067"/>
              <a:chOff x="-8015181" y="-1839705"/>
              <a:chExt cx="30575309" cy="15926067"/>
            </a:xfrm>
          </p:grpSpPr>
          <p:sp>
            <p:nvSpPr>
              <p:cNvPr id="266" name="Rectángulo redondeado 265"/>
              <p:cNvSpPr/>
              <p:nvPr/>
            </p:nvSpPr>
            <p:spPr bwMode="auto">
              <a:xfrm>
                <a:off x="9699089" y="11974340"/>
                <a:ext cx="1521261" cy="1454236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28632" y="-56640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007557" y="-840066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-1049568" y="-653832"/>
                <a:ext cx="2993408" cy="1312689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-998179" y="2250667"/>
                <a:ext cx="2883400" cy="135882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87" idx="6"/>
                <a:endCxn id="5" idx="1"/>
              </p:cNvCxnSpPr>
              <p:nvPr/>
            </p:nvCxnSpPr>
            <p:spPr>
              <a:xfrm flipV="1">
                <a:off x="-6575543" y="-12219"/>
                <a:ext cx="567986" cy="1473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6" idx="1"/>
              </p:cNvCxnSpPr>
              <p:nvPr/>
            </p:nvCxnSpPr>
            <p:spPr>
              <a:xfrm>
                <a:off x="-3652926" y="-12219"/>
                <a:ext cx="2603358" cy="1473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16323" y="102770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43521" y="658857"/>
                <a:ext cx="3615" cy="15918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  <a:endCxn id="82" idx="1"/>
              </p:cNvCxnSpPr>
              <p:nvPr/>
            </p:nvCxnSpPr>
            <p:spPr>
              <a:xfrm flipV="1">
                <a:off x="1943840" y="-5750"/>
                <a:ext cx="2589693" cy="82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56" idx="3"/>
                <a:endCxn id="190" idx="2"/>
              </p:cNvCxnSpPr>
              <p:nvPr/>
            </p:nvCxnSpPr>
            <p:spPr>
              <a:xfrm flipV="1">
                <a:off x="16311869" y="2863147"/>
                <a:ext cx="383077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63" idx="0"/>
              </p:cNvCxnSpPr>
              <p:nvPr/>
            </p:nvCxnSpPr>
            <p:spPr>
              <a:xfrm>
                <a:off x="443521" y="3609490"/>
                <a:ext cx="10377" cy="367609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</p:cNvCxnSpPr>
              <p:nvPr/>
            </p:nvCxnSpPr>
            <p:spPr>
              <a:xfrm flipV="1">
                <a:off x="1885221" y="2917095"/>
                <a:ext cx="1445800" cy="129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483138" y="3811076"/>
                <a:ext cx="1783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789536" y="2496430"/>
                <a:ext cx="100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>
                <a:endCxn id="6" idx="0"/>
              </p:cNvCxnSpPr>
              <p:nvPr/>
            </p:nvCxnSpPr>
            <p:spPr>
              <a:xfrm>
                <a:off x="442068" y="-1245377"/>
                <a:ext cx="5068" cy="59154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-1518982" y="-1223488"/>
                <a:ext cx="23823" cy="130791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 flipV="1">
                <a:off x="-1479306" y="-1245377"/>
                <a:ext cx="1914026" cy="218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4" idx="1"/>
              </p:cNvCxnSpPr>
              <p:nvPr/>
            </p:nvCxnSpPr>
            <p:spPr>
              <a:xfrm flipH="1">
                <a:off x="-1518982" y="11844057"/>
                <a:ext cx="877475" cy="115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12916" y="-253815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1763290" y="29729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1696408" y="71515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-810316" y="9191098"/>
                <a:ext cx="2528427" cy="152217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RESPONSE_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10878109" y="9410715"/>
                <a:ext cx="1525209" cy="1082942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94" idx="0"/>
              </p:cNvCxnSpPr>
              <p:nvPr/>
            </p:nvCxnSpPr>
            <p:spPr>
              <a:xfrm flipH="1">
                <a:off x="439201" y="10713274"/>
                <a:ext cx="14697" cy="568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1718111" y="9952186"/>
                <a:ext cx="9159998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1767271" y="757645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520336" y="874125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7083879" y="-607927"/>
                <a:ext cx="3213068" cy="122352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3"/>
              </p:cNvCxnSpPr>
              <p:nvPr/>
            </p:nvCxnSpPr>
            <p:spPr>
              <a:xfrm>
                <a:off x="10296947" y="3834"/>
                <a:ext cx="2332859" cy="1756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6472936" y="1786931"/>
                <a:ext cx="10555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/ </a:t>
                </a:r>
              </a:p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3820019" y="9622"/>
                <a:ext cx="16387" cy="287399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0197342" y="-419830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4938777" y="233554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SUGGEST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-3713814" y="60979"/>
                <a:ext cx="21948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4971322" y="1456015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2586" y="962224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9946547" y="12148551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857" y="12577312"/>
                <a:ext cx="522597" cy="524294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218" y="12630539"/>
                <a:ext cx="528324" cy="486058"/>
              </a:xfrm>
              <a:prstGeom prst="rect">
                <a:avLst/>
              </a:prstGeom>
            </p:spPr>
          </p:pic>
          <p:sp>
            <p:nvSpPr>
              <p:cNvPr id="281" name="CuadroTexto 280"/>
              <p:cNvSpPr txBox="1"/>
              <p:nvPr/>
            </p:nvSpPr>
            <p:spPr>
              <a:xfrm>
                <a:off x="1663392" y="10007738"/>
                <a:ext cx="198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7" name="CuadroTexto 296"/>
              <p:cNvSpPr txBox="1"/>
              <p:nvPr/>
            </p:nvSpPr>
            <p:spPr>
              <a:xfrm>
                <a:off x="442069" y="892837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9" name="CuadroTexto 298"/>
              <p:cNvSpPr txBox="1"/>
              <p:nvPr/>
            </p:nvSpPr>
            <p:spPr>
              <a:xfrm>
                <a:off x="-3667150" y="-47087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0" name="CuadroTexto 299"/>
              <p:cNvSpPr txBox="1"/>
              <p:nvPr/>
            </p:nvSpPr>
            <p:spPr>
              <a:xfrm>
                <a:off x="1885221" y="-391727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10040400" y="109745"/>
                <a:ext cx="2029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6" name="Conector recto de flecha 145"/>
              <p:cNvCxnSpPr>
                <a:stCxn id="102" idx="1"/>
                <a:endCxn id="352" idx="3"/>
              </p:cNvCxnSpPr>
              <p:nvPr/>
            </p:nvCxnSpPr>
            <p:spPr>
              <a:xfrm flipH="1">
                <a:off x="6572630" y="2870246"/>
                <a:ext cx="867513" cy="1094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de flecha 319"/>
              <p:cNvCxnSpPr/>
              <p:nvPr/>
            </p:nvCxnSpPr>
            <p:spPr>
              <a:xfrm flipH="1" flipV="1">
                <a:off x="3255758" y="9623"/>
                <a:ext cx="38768" cy="28531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cisión 62"/>
              <p:cNvSpPr/>
              <p:nvPr/>
            </p:nvSpPr>
            <p:spPr>
              <a:xfrm>
                <a:off x="-788612" y="7285582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== 0</a:t>
                </a:r>
              </a:p>
            </p:txBody>
          </p:sp>
          <p:cxnSp>
            <p:nvCxnSpPr>
              <p:cNvPr id="80" name="Conector recto de flecha 79"/>
              <p:cNvCxnSpPr>
                <a:stCxn id="63" idx="2"/>
                <a:endCxn id="72" idx="0"/>
              </p:cNvCxnSpPr>
              <p:nvPr/>
            </p:nvCxnSpPr>
            <p:spPr>
              <a:xfrm>
                <a:off x="453898" y="8665219"/>
                <a:ext cx="0" cy="525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435623" y="10701478"/>
                <a:ext cx="884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Positive</a:t>
                </a:r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1663392" y="9527303"/>
                <a:ext cx="3112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88" name="Conector recto de flecha 87"/>
              <p:cNvCxnSpPr>
                <a:stCxn id="63" idx="3"/>
              </p:cNvCxnSpPr>
              <p:nvPr/>
            </p:nvCxnSpPr>
            <p:spPr>
              <a:xfrm flipV="1">
                <a:off x="1696408" y="7963639"/>
                <a:ext cx="9965713" cy="1176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1670231" y="8010102"/>
                <a:ext cx="199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1" name="Llamada con línea 2 (sin borde) 70"/>
              <p:cNvSpPr/>
              <p:nvPr/>
            </p:nvSpPr>
            <p:spPr>
              <a:xfrm>
                <a:off x="4525132" y="10485538"/>
                <a:ext cx="914400" cy="612648"/>
              </a:xfrm>
              <a:prstGeom prst="callout2">
                <a:avLst>
                  <a:gd name="adj1" fmla="val -797766"/>
                  <a:gd name="adj2" fmla="val -442929"/>
                  <a:gd name="adj3" fmla="val -643306"/>
                  <a:gd name="adj4" fmla="val -408442"/>
                  <a:gd name="adj5" fmla="val -650510"/>
                  <a:gd name="adj6" fmla="val -35653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1308076" y="6279661"/>
                <a:ext cx="4207690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"Do you have any preference regarding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 or the type of cooking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Llamada con línea 2 (sin borde) 73"/>
              <p:cNvSpPr/>
              <p:nvPr/>
            </p:nvSpPr>
            <p:spPr>
              <a:xfrm>
                <a:off x="10562800" y="4368190"/>
                <a:ext cx="914400" cy="612648"/>
              </a:xfrm>
              <a:prstGeom prst="callout2">
                <a:avLst>
                  <a:gd name="adj1" fmla="val -921686"/>
                  <a:gd name="adj2" fmla="val 73879"/>
                  <a:gd name="adj3" fmla="val -867058"/>
                  <a:gd name="adj4" fmla="val 100713"/>
                  <a:gd name="adj5" fmla="val -705413"/>
                  <a:gd name="adj6" fmla="val 1153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8135606" y="-1839705"/>
                <a:ext cx="695812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ok_hand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Good choice!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for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 delicious for you :yum:.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second 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Llamada rectangular redondeada 81"/>
              <p:cNvSpPr/>
              <p:nvPr/>
            </p:nvSpPr>
            <p:spPr>
              <a:xfrm>
                <a:off x="4533533" y="-493693"/>
                <a:ext cx="1943529" cy="97588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117" y="-50300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94" name="Llamada rectangular redondeada 93"/>
              <p:cNvSpPr/>
              <p:nvPr/>
            </p:nvSpPr>
            <p:spPr>
              <a:xfrm>
                <a:off x="-641507" y="11281810"/>
                <a:ext cx="2161416" cy="112449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102" name="Decisión 101"/>
              <p:cNvSpPr/>
              <p:nvPr/>
            </p:nvSpPr>
            <p:spPr>
              <a:xfrm>
                <a:off x="7440143" y="2149570"/>
                <a:ext cx="2551470" cy="1441352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10" name="Conector recto de flecha 109"/>
              <p:cNvCxnSpPr>
                <a:stCxn id="82" idx="3"/>
                <a:endCxn id="93" idx="1"/>
              </p:cNvCxnSpPr>
              <p:nvPr/>
            </p:nvCxnSpPr>
            <p:spPr>
              <a:xfrm>
                <a:off x="6477062" y="-5750"/>
                <a:ext cx="606817" cy="95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93" idx="2"/>
                <a:endCxn id="102" idx="0"/>
              </p:cNvCxnSpPr>
              <p:nvPr/>
            </p:nvCxnSpPr>
            <p:spPr>
              <a:xfrm>
                <a:off x="8690413" y="615594"/>
                <a:ext cx="25465" cy="153397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uadroTexto 126"/>
              <p:cNvSpPr txBox="1"/>
              <p:nvPr/>
            </p:nvSpPr>
            <p:spPr>
              <a:xfrm>
                <a:off x="8715878" y="70817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28" name="Conector recto de flecha 127"/>
              <p:cNvCxnSpPr>
                <a:stCxn id="102" idx="3"/>
                <a:endCxn id="156" idx="1"/>
              </p:cNvCxnSpPr>
              <p:nvPr/>
            </p:nvCxnSpPr>
            <p:spPr>
              <a:xfrm flipV="1">
                <a:off x="9991613" y="2863148"/>
                <a:ext cx="4947164" cy="70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de flecha 132"/>
              <p:cNvCxnSpPr/>
              <p:nvPr/>
            </p:nvCxnSpPr>
            <p:spPr>
              <a:xfrm>
                <a:off x="12610392" y="2512"/>
                <a:ext cx="0" cy="28221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adroTexto 135"/>
              <p:cNvSpPr txBox="1"/>
              <p:nvPr/>
            </p:nvSpPr>
            <p:spPr>
              <a:xfrm>
                <a:off x="9887664" y="2438071"/>
                <a:ext cx="2057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</a:t>
                </a:r>
                <a:r>
                  <a: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7" name="CuadroTexto 136"/>
              <p:cNvSpPr txBox="1"/>
              <p:nvPr/>
            </p:nvSpPr>
            <p:spPr>
              <a:xfrm>
                <a:off x="9869016" y="2958591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52" name="Conector recto de flecha 151"/>
              <p:cNvCxnSpPr>
                <a:endCxn id="86" idx="0"/>
              </p:cNvCxnSpPr>
              <p:nvPr/>
            </p:nvCxnSpPr>
            <p:spPr>
              <a:xfrm>
                <a:off x="11608053" y="7975401"/>
                <a:ext cx="32661" cy="14353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>
                <a:stCxn id="86" idx="3"/>
                <a:endCxn id="166" idx="1"/>
              </p:cNvCxnSpPr>
              <p:nvPr/>
            </p:nvCxnSpPr>
            <p:spPr>
              <a:xfrm>
                <a:off x="12403318" y="9952186"/>
                <a:ext cx="2359759" cy="698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Decisión 165"/>
              <p:cNvSpPr/>
              <p:nvPr/>
            </p:nvSpPr>
            <p:spPr>
              <a:xfrm>
                <a:off x="14763077" y="9244803"/>
                <a:ext cx="1909088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</a:p>
            </p:txBody>
          </p:sp>
          <p:cxnSp>
            <p:nvCxnSpPr>
              <p:cNvPr id="167" name="Conector recto de flecha 166"/>
              <p:cNvCxnSpPr>
                <a:stCxn id="166" idx="2"/>
                <a:endCxn id="168" idx="0"/>
              </p:cNvCxnSpPr>
              <p:nvPr/>
            </p:nvCxnSpPr>
            <p:spPr>
              <a:xfrm>
                <a:off x="15717621" y="10673543"/>
                <a:ext cx="19339" cy="12602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lamada rectangular redondeada 167"/>
              <p:cNvSpPr/>
              <p:nvPr/>
            </p:nvSpPr>
            <p:spPr>
              <a:xfrm>
                <a:off x="15157843" y="1193375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70" name="Conector recto de flecha 169"/>
              <p:cNvCxnSpPr/>
              <p:nvPr/>
            </p:nvCxnSpPr>
            <p:spPr>
              <a:xfrm flipH="1" flipV="1">
                <a:off x="14394379" y="9946734"/>
                <a:ext cx="25764" cy="23379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CuadroTexto 170"/>
              <p:cNvSpPr txBox="1"/>
              <p:nvPr/>
            </p:nvSpPr>
            <p:spPr>
              <a:xfrm>
                <a:off x="15712553" y="7033392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5717621" y="10655098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9416" y="11855615"/>
                <a:ext cx="342636" cy="342636"/>
              </a:xfrm>
              <a:prstGeom prst="rect">
                <a:avLst/>
              </a:prstGeom>
            </p:spPr>
          </p:pic>
          <p:cxnSp>
            <p:nvCxnSpPr>
              <p:cNvPr id="177" name="Conector recto de flecha 176"/>
              <p:cNvCxnSpPr>
                <a:stCxn id="166" idx="0"/>
                <a:endCxn id="156" idx="2"/>
              </p:cNvCxnSpPr>
              <p:nvPr/>
            </p:nvCxnSpPr>
            <p:spPr>
              <a:xfrm flipH="1" flipV="1">
                <a:off x="15625323" y="3390748"/>
                <a:ext cx="92298" cy="58540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H="1" flipV="1">
                <a:off x="14444429" y="12305101"/>
                <a:ext cx="689129" cy="1241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Elipse 186"/>
              <p:cNvSpPr/>
              <p:nvPr/>
            </p:nvSpPr>
            <p:spPr>
              <a:xfrm>
                <a:off x="-8015181" y="-663960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20142647" y="2196675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2" name="Decisión 351"/>
              <p:cNvSpPr/>
              <p:nvPr/>
            </p:nvSpPr>
            <p:spPr>
              <a:xfrm>
                <a:off x="4863112" y="2144067"/>
                <a:ext cx="1709518" cy="14742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FIRST TIME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53" name="Conector recto de flecha 352"/>
              <p:cNvCxnSpPr>
                <a:stCxn id="352" idx="1"/>
              </p:cNvCxnSpPr>
              <p:nvPr/>
            </p:nvCxnSpPr>
            <p:spPr>
              <a:xfrm flipH="1" flipV="1">
                <a:off x="3820019" y="2879054"/>
                <a:ext cx="1043093" cy="21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uadroTexto 353"/>
              <p:cNvSpPr txBox="1"/>
              <p:nvPr/>
            </p:nvSpPr>
            <p:spPr>
              <a:xfrm>
                <a:off x="4349321" y="2481947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</p:txBody>
          </p:sp>
          <p:cxnSp>
            <p:nvCxnSpPr>
              <p:cNvPr id="355" name="Conector recto de flecha 354"/>
              <p:cNvCxnSpPr>
                <a:stCxn id="352" idx="2"/>
              </p:cNvCxnSpPr>
              <p:nvPr/>
            </p:nvCxnSpPr>
            <p:spPr>
              <a:xfrm>
                <a:off x="5717871" y="3618312"/>
                <a:ext cx="0" cy="6209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de flecha 355"/>
              <p:cNvCxnSpPr/>
              <p:nvPr/>
            </p:nvCxnSpPr>
            <p:spPr>
              <a:xfrm flipV="1">
                <a:off x="5717871" y="4168784"/>
                <a:ext cx="6892521" cy="4064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cto de flecha 356"/>
              <p:cNvCxnSpPr/>
              <p:nvPr/>
            </p:nvCxnSpPr>
            <p:spPr>
              <a:xfrm flipH="1" flipV="1">
                <a:off x="12603536" y="2870936"/>
                <a:ext cx="6856" cy="12714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CuadroTexto 358"/>
              <p:cNvSpPr txBox="1"/>
              <p:nvPr/>
            </p:nvSpPr>
            <p:spPr>
              <a:xfrm>
                <a:off x="5935114" y="3692751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</a:t>
                </a:r>
              </a:p>
            </p:txBody>
          </p:sp>
          <p:sp>
            <p:nvSpPr>
              <p:cNvPr id="361" name="CuadroTexto 360"/>
              <p:cNvSpPr txBox="1"/>
              <p:nvPr/>
            </p:nvSpPr>
            <p:spPr>
              <a:xfrm>
                <a:off x="5864496" y="4270749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4" name="Nube 383"/>
              <p:cNvSpPr/>
              <p:nvPr/>
            </p:nvSpPr>
            <p:spPr>
              <a:xfrm>
                <a:off x="11630652" y="11984889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85" name="Imagen 3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1816382" y="12653720"/>
                <a:ext cx="1369656" cy="391886"/>
              </a:xfrm>
              <a:prstGeom prst="rect">
                <a:avLst/>
              </a:prstGeom>
            </p:spPr>
          </p:pic>
          <p:sp>
            <p:nvSpPr>
              <p:cNvPr id="386" name="CuadroTexto 385"/>
              <p:cNvSpPr txBox="1"/>
              <p:nvPr/>
            </p:nvSpPr>
            <p:spPr>
              <a:xfrm>
                <a:off x="12050244" y="12372199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7" name="Flecha izquierda y derecha 386"/>
              <p:cNvSpPr/>
              <p:nvPr/>
            </p:nvSpPr>
            <p:spPr>
              <a:xfrm rot="15247532">
                <a:off x="11556470" y="11068364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Flecha izquierda y derecha 387"/>
              <p:cNvSpPr/>
              <p:nvPr/>
            </p:nvSpPr>
            <p:spPr>
              <a:xfrm rot="6425572">
                <a:off x="10358757" y="11069398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Llamada con línea 2 (sin borde) 225"/>
              <p:cNvSpPr/>
              <p:nvPr/>
            </p:nvSpPr>
            <p:spPr>
              <a:xfrm>
                <a:off x="7768092" y="9718492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88346"/>
                  <a:gd name="adj4" fmla="val 86161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/>
              <p:cNvSpPr/>
              <p:nvPr/>
            </p:nvSpPr>
            <p:spPr>
              <a:xfrm>
                <a:off x="8818537" y="4750894"/>
                <a:ext cx="4516749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about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29" name="Llamada con línea 2 (sin borde) 228"/>
              <p:cNvSpPr/>
              <p:nvPr/>
            </p:nvSpPr>
            <p:spPr>
              <a:xfrm>
                <a:off x="2459263" y="3640420"/>
                <a:ext cx="914400" cy="612648"/>
              </a:xfrm>
              <a:prstGeom prst="callout2">
                <a:avLst>
                  <a:gd name="adj1" fmla="val -125665"/>
                  <a:gd name="adj2" fmla="val 207212"/>
                  <a:gd name="adj3" fmla="val -58600"/>
                  <a:gd name="adj4" fmla="val 150713"/>
                  <a:gd name="adj5" fmla="val 205658"/>
                  <a:gd name="adj6" fmla="val 148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1806017" y="4938993"/>
                <a:ext cx="601036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try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time, 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food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gluten,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dairy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2" name="Llamada con línea 2 (sin borde) 231"/>
              <p:cNvSpPr/>
              <p:nvPr/>
            </p:nvSpPr>
            <p:spPr>
              <a:xfrm>
                <a:off x="3341554" y="13473714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95540"/>
                  <a:gd name="adj4" fmla="val 92380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4412071" y="8373348"/>
                <a:ext cx="6466038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provided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specific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cuisine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4" name="Llamada con línea 2 (sin borde) 233"/>
              <p:cNvSpPr/>
              <p:nvPr/>
            </p:nvSpPr>
            <p:spPr>
              <a:xfrm>
                <a:off x="11073094" y="7223510"/>
                <a:ext cx="914400" cy="612648"/>
              </a:xfrm>
              <a:prstGeom prst="callout2">
                <a:avLst>
                  <a:gd name="adj1" fmla="val -1381885"/>
                  <a:gd name="adj2" fmla="val 65546"/>
                  <a:gd name="adj3" fmla="val -1342803"/>
                  <a:gd name="adj4" fmla="val 96546"/>
                  <a:gd name="adj5" fmla="val -720959"/>
                  <a:gd name="adj6" fmla="val 1362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9645925" y="6686543"/>
                <a:ext cx="434091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-1851200" y="11932083"/>
                <a:ext cx="125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776039" y="10411110"/>
                <a:ext cx="5022944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17044509" y="4405521"/>
                <a:ext cx="5487576" cy="147732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1]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9" name="Llamada con línea 2 (sin borde) 248"/>
              <p:cNvSpPr/>
              <p:nvPr/>
            </p:nvSpPr>
            <p:spPr>
              <a:xfrm>
                <a:off x="21331202" y="-313153"/>
                <a:ext cx="914400" cy="612648"/>
              </a:xfrm>
              <a:prstGeom prst="callout2">
                <a:avLst>
                  <a:gd name="adj1" fmla="val 824339"/>
                  <a:gd name="adj2" fmla="val -468233"/>
                  <a:gd name="adj3" fmla="val 806196"/>
                  <a:gd name="adj4" fmla="val -510871"/>
                  <a:gd name="adj5" fmla="val 523646"/>
                  <a:gd name="adj6" fmla="val -51871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7072552" y="6015261"/>
                <a:ext cx="5487576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1255</Words>
  <Application>Microsoft Office PowerPoint</Application>
  <PresentationFormat>Panorámica</PresentationFormat>
  <Paragraphs>278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237</cp:revision>
  <dcterms:created xsi:type="dcterms:W3CDTF">2017-10-16T08:08:10Z</dcterms:created>
  <dcterms:modified xsi:type="dcterms:W3CDTF">2018-01-19T21:09:33Z</dcterms:modified>
</cp:coreProperties>
</file>