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91" r:id="rId6"/>
    <p:sldId id="29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20" d="100"/>
          <a:sy n="20" d="100"/>
        </p:scale>
        <p:origin x="282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20/01/2018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3513221" y="-2899313"/>
            <a:ext cx="19488064" cy="10252613"/>
            <a:chOff x="-3513221" y="-2899313"/>
            <a:chExt cx="19488064" cy="10252613"/>
          </a:xfrm>
        </p:grpSpPr>
        <p:grpSp>
          <p:nvGrpSpPr>
            <p:cNvPr id="4" name="Grupo 3"/>
            <p:cNvGrpSpPr/>
            <p:nvPr/>
          </p:nvGrpSpPr>
          <p:grpSpPr>
            <a:xfrm>
              <a:off x="-3513221" y="-2899313"/>
              <a:ext cx="19488064" cy="10252613"/>
              <a:chOff x="-3513221" y="-2899313"/>
              <a:chExt cx="19488064" cy="10252613"/>
            </a:xfrm>
          </p:grpSpPr>
          <p:grpSp>
            <p:nvGrpSpPr>
              <p:cNvPr id="130" name="Grupo 129"/>
              <p:cNvGrpSpPr/>
              <p:nvPr/>
            </p:nvGrpSpPr>
            <p:grpSpPr>
              <a:xfrm>
                <a:off x="-3513221" y="-2791326"/>
                <a:ext cx="19467095" cy="10144626"/>
                <a:chOff x="-3513221" y="-2791326"/>
                <a:chExt cx="19467095" cy="10144626"/>
              </a:xfrm>
            </p:grpSpPr>
            <p:grpSp>
              <p:nvGrpSpPr>
                <p:cNvPr id="116" name="Grupo 115"/>
                <p:cNvGrpSpPr/>
                <p:nvPr/>
              </p:nvGrpSpPr>
              <p:grpSpPr>
                <a:xfrm>
                  <a:off x="-3513221" y="-2791326"/>
                  <a:ext cx="19467095" cy="10144626"/>
                  <a:chOff x="-3513221" y="-2791326"/>
                  <a:chExt cx="19467095" cy="10144626"/>
                </a:xfrm>
              </p:grpSpPr>
              <p:sp>
                <p:nvSpPr>
                  <p:cNvPr id="27" name="Rectángulo 26"/>
                  <p:cNvSpPr/>
                  <p:nvPr/>
                </p:nvSpPr>
                <p:spPr>
                  <a:xfrm>
                    <a:off x="-3513221" y="-2791326"/>
                    <a:ext cx="19467095" cy="1014462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" name="Decisión 4"/>
                  <p:cNvSpPr/>
                  <p:nvPr/>
                </p:nvSpPr>
                <p:spPr>
                  <a:xfrm>
                    <a:off x="-1265076" y="1700270"/>
                    <a:ext cx="2205200" cy="1581874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#NEEDED_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INGREDIENTS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7" name="Rectángulo redondeado 6"/>
                  <p:cNvSpPr/>
                  <p:nvPr/>
                </p:nvSpPr>
                <p:spPr>
                  <a:xfrm>
                    <a:off x="8952525" y="-332100"/>
                    <a:ext cx="1440000" cy="1080000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GET </a:t>
                    </a:r>
                  </a:p>
                  <a:p>
                    <a:pPr algn="ctr"/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DATABASE SUMMARY</a:t>
                    </a:r>
                  </a:p>
                </p:txBody>
              </p:sp>
              <p:cxnSp>
                <p:nvCxnSpPr>
                  <p:cNvPr id="13" name="Conector recto de flecha 12"/>
                  <p:cNvCxnSpPr>
                    <a:stCxn id="26" idx="6"/>
                    <a:endCxn id="5" idx="1"/>
                  </p:cNvCxnSpPr>
                  <p:nvPr/>
                </p:nvCxnSpPr>
                <p:spPr>
                  <a:xfrm flipV="1">
                    <a:off x="-2017103" y="2491207"/>
                    <a:ext cx="752027" cy="493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de flecha 14"/>
                  <p:cNvCxnSpPr>
                    <a:stCxn id="5" idx="3"/>
                    <a:endCxn id="30" idx="1"/>
                  </p:cNvCxnSpPr>
                  <p:nvPr/>
                </p:nvCxnSpPr>
                <p:spPr>
                  <a:xfrm>
                    <a:off x="940124" y="2491207"/>
                    <a:ext cx="2628522" cy="23815"/>
                  </a:xfrm>
                  <a:prstGeom prst="straightConnector1">
                    <a:avLst/>
                  </a:prstGeom>
                  <a:ln w="28575" cmpd="sng">
                    <a:solidFill>
                      <a:srgbClr val="7240F0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de flecha 34"/>
                  <p:cNvCxnSpPr>
                    <a:stCxn id="44" idx="3"/>
                  </p:cNvCxnSpPr>
                  <p:nvPr/>
                </p:nvCxnSpPr>
                <p:spPr>
                  <a:xfrm>
                    <a:off x="7771895" y="5090366"/>
                    <a:ext cx="3501733" cy="9335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CuadroTexto 121"/>
                  <p:cNvSpPr txBox="1"/>
                  <p:nvPr/>
                </p:nvSpPr>
                <p:spPr>
                  <a:xfrm>
                    <a:off x="946967" y="2131704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68" name="Rectángulo redondeado 67"/>
                  <p:cNvSpPr/>
                  <p:nvPr/>
                </p:nvSpPr>
                <p:spPr bwMode="auto">
                  <a:xfrm>
                    <a:off x="8952525" y="-2547019"/>
                    <a:ext cx="1379397" cy="1304464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69" name="CuadroTexto 68"/>
                  <p:cNvSpPr txBox="1"/>
                  <p:nvPr/>
                </p:nvSpPr>
                <p:spPr>
                  <a:xfrm>
                    <a:off x="9251374" y="-2432343"/>
                    <a:ext cx="83844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rgbClr val="00B050"/>
                        </a:solidFill>
                      </a:rPr>
                      <a:t>DATABASE</a:t>
                    </a:r>
                    <a:endParaRPr lang="es-ES" sz="12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1" name="Flecha izquierda y derecha 70"/>
                  <p:cNvSpPr/>
                  <p:nvPr/>
                </p:nvSpPr>
                <p:spPr>
                  <a:xfrm rot="16200000">
                    <a:off x="9280456" y="-906882"/>
                    <a:ext cx="720000" cy="212903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72" name="Imagen 7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18030" y="-1965189"/>
                    <a:ext cx="444124" cy="445566"/>
                  </a:xfrm>
                  <a:prstGeom prst="rect">
                    <a:avLst/>
                  </a:prstGeom>
                </p:spPr>
              </p:pic>
              <p:pic>
                <p:nvPicPr>
                  <p:cNvPr id="74" name="Imagen 7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9582" y="-1990982"/>
                    <a:ext cx="586509" cy="539588"/>
                  </a:xfrm>
                  <a:prstGeom prst="rect">
                    <a:avLst/>
                  </a:prstGeom>
                </p:spPr>
              </p:pic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929313" y="2593501"/>
                    <a:ext cx="158440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counter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=0</a:t>
                    </a:r>
                  </a:p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Summary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=False</a:t>
                    </a:r>
                    <a:endParaRPr lang="es-E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24" name="Decisión 23"/>
                  <p:cNvSpPr/>
                  <p:nvPr/>
                </p:nvSpPr>
                <p:spPr>
                  <a:xfrm>
                    <a:off x="5712541" y="1771364"/>
                    <a:ext cx="2222223" cy="1440673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CHECK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@RESPONSE_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TYPES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-3277103" y="1987700"/>
                    <a:ext cx="1260000" cy="1008000"/>
                  </a:xfrm>
                  <a:prstGeom prst="ellipse">
                    <a:avLst/>
                  </a:prstGeom>
                  <a:noFill/>
                  <a:ln w="762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START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13260244" y="1966578"/>
                    <a:ext cx="1260000" cy="1008823"/>
                  </a:xfrm>
                  <a:prstGeom prst="ellipse">
                    <a:avLst/>
                  </a:prstGeom>
                  <a:noFill/>
                  <a:ln w="762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END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cxnSp>
                <p:nvCxnSpPr>
                  <p:cNvPr id="36" name="Conector recto de flecha 35"/>
                  <p:cNvCxnSpPr>
                    <a:stCxn id="24" idx="2"/>
                    <a:endCxn id="44" idx="0"/>
                  </p:cNvCxnSpPr>
                  <p:nvPr/>
                </p:nvCxnSpPr>
                <p:spPr>
                  <a:xfrm>
                    <a:off x="6823653" y="3212037"/>
                    <a:ext cx="0" cy="1134956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6931077" y="3321311"/>
                    <a:ext cx="10555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err="1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Unknown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355040" y="1378743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39" name="Conector recto de flecha 38"/>
                  <p:cNvCxnSpPr>
                    <a:stCxn id="24" idx="3"/>
                    <a:endCxn id="77" idx="1"/>
                  </p:cNvCxnSpPr>
                  <p:nvPr/>
                </p:nvCxnSpPr>
                <p:spPr>
                  <a:xfrm flipV="1">
                    <a:off x="7934764" y="2491208"/>
                    <a:ext cx="2742048" cy="493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ector recto de flecha 56"/>
                  <p:cNvCxnSpPr>
                    <a:stCxn id="7" idx="3"/>
                  </p:cNvCxnSpPr>
                  <p:nvPr/>
                </p:nvCxnSpPr>
                <p:spPr>
                  <a:xfrm flipV="1">
                    <a:off x="10392525" y="188204"/>
                    <a:ext cx="3443215" cy="19696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Rectángulo redondeado 91"/>
                  <p:cNvSpPr/>
                  <p:nvPr/>
                </p:nvSpPr>
                <p:spPr>
                  <a:xfrm>
                    <a:off x="-1612232" y="-802159"/>
                    <a:ext cx="14076949" cy="1804437"/>
                  </a:xfrm>
                  <a:prstGeom prst="roundRect">
                    <a:avLst>
                      <a:gd name="adj" fmla="val 3452"/>
                    </a:avLst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3" name="CuadroTexto 92"/>
                  <p:cNvSpPr txBox="1"/>
                  <p:nvPr/>
                </p:nvSpPr>
                <p:spPr>
                  <a:xfrm>
                    <a:off x="-1293089" y="6100379"/>
                    <a:ext cx="30392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rPr>
                      <a:t>WATSON CONVERSATION</a:t>
                    </a:r>
                    <a:endPara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98" name="Rectángulo redondeado 97"/>
                  <p:cNvSpPr/>
                  <p:nvPr/>
                </p:nvSpPr>
                <p:spPr>
                  <a:xfrm>
                    <a:off x="-1612232" y="1279632"/>
                    <a:ext cx="14076949" cy="5377842"/>
                  </a:xfrm>
                  <a:prstGeom prst="roundRect">
                    <a:avLst>
                      <a:gd name="adj" fmla="val 3452"/>
                    </a:avLst>
                  </a:prstGeom>
                  <a:noFill/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9" name="CuadroTexto 98"/>
                  <p:cNvSpPr txBox="1"/>
                  <p:nvPr/>
                </p:nvSpPr>
                <p:spPr>
                  <a:xfrm>
                    <a:off x="-1265076" y="-603844"/>
                    <a:ext cx="298317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6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rPr>
                      <a:t>ORCHESTRATION ENGINE</a:t>
                    </a:r>
                    <a:endPara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34" name="Conector recto de flecha 33"/>
                  <p:cNvCxnSpPr/>
                  <p:nvPr/>
                </p:nvCxnSpPr>
                <p:spPr>
                  <a:xfrm flipH="1" flipV="1">
                    <a:off x="2812129" y="2501036"/>
                    <a:ext cx="4490" cy="2589329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de flecha 39"/>
                  <p:cNvCxnSpPr>
                    <a:stCxn id="44" idx="1"/>
                  </p:cNvCxnSpPr>
                  <p:nvPr/>
                </p:nvCxnSpPr>
                <p:spPr>
                  <a:xfrm flipH="1">
                    <a:off x="2812129" y="5090366"/>
                    <a:ext cx="3063281" cy="9335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H="1" flipV="1">
                    <a:off x="6823653" y="205947"/>
                    <a:ext cx="7030" cy="1565417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Decisión 43"/>
                  <p:cNvSpPr/>
                  <p:nvPr/>
                </p:nvSpPr>
                <p:spPr>
                  <a:xfrm>
                    <a:off x="5875410" y="4346993"/>
                    <a:ext cx="1896485" cy="1486745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FIRST </a:t>
                    </a: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TIME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850178" y="2060626"/>
                    <a:ext cx="15245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No / </a:t>
                    </a:r>
                    <a:r>
                      <a:rPr lang="es-ES" b="1" dirty="0" err="1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Uncertain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86" name="CuadroTexto 85"/>
                  <p:cNvSpPr txBox="1"/>
                  <p:nvPr/>
                </p:nvSpPr>
                <p:spPr>
                  <a:xfrm>
                    <a:off x="5357828" y="4669276"/>
                    <a:ext cx="4756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Yes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87" name="CuadroTexto 86"/>
                  <p:cNvSpPr txBox="1"/>
                  <p:nvPr/>
                </p:nvSpPr>
                <p:spPr>
                  <a:xfrm>
                    <a:off x="7735912" y="4705793"/>
                    <a:ext cx="5014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b="1" dirty="0" smtClean="0">
                        <a:solidFill>
                          <a:srgbClr val="FF3300"/>
                        </a:solidFill>
                        <a:latin typeface="+mj-lt"/>
                        <a:cs typeface="Aharoni" panose="02010803020104030203" pitchFamily="2" charset="-79"/>
                      </a:rPr>
                      <a:t>No</a:t>
                    </a:r>
                    <a:endParaRPr lang="es-ES" b="1" dirty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91" name="Conector recto de flecha 90"/>
                  <p:cNvCxnSpPr>
                    <a:endCxn id="77" idx="2"/>
                  </p:cNvCxnSpPr>
                  <p:nvPr/>
                </p:nvCxnSpPr>
                <p:spPr>
                  <a:xfrm flipV="1">
                    <a:off x="11273628" y="2824951"/>
                    <a:ext cx="1" cy="2250174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CuadroTexto 99"/>
                  <p:cNvSpPr txBox="1"/>
                  <p:nvPr/>
                </p:nvSpPr>
                <p:spPr>
                  <a:xfrm>
                    <a:off x="4951240" y="5186210"/>
                    <a:ext cx="113729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$</a:t>
                    </a:r>
                    <a:r>
                      <a:rPr lang="es-ES" sz="16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counter</a:t>
                    </a:r>
                    <a:r>
                      <a:rPr lang="es-E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cs typeface="Aharoni" panose="02010803020104030203" pitchFamily="2" charset="-79"/>
                      </a:rPr>
                      <a:t>=1</a:t>
                    </a:r>
                    <a:endParaRPr lang="es-E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70" name="Conector recto de flecha 69"/>
                  <p:cNvCxnSpPr>
                    <a:stCxn id="77" idx="3"/>
                    <a:endCxn id="28" idx="2"/>
                  </p:cNvCxnSpPr>
                  <p:nvPr/>
                </p:nvCxnSpPr>
                <p:spPr>
                  <a:xfrm flipV="1">
                    <a:off x="11870445" y="2470990"/>
                    <a:ext cx="1389799" cy="20218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ector recto de flecha 74"/>
                  <p:cNvCxnSpPr>
                    <a:endCxn id="7" idx="1"/>
                  </p:cNvCxnSpPr>
                  <p:nvPr/>
                </p:nvCxnSpPr>
                <p:spPr>
                  <a:xfrm flipV="1">
                    <a:off x="6830683" y="207900"/>
                    <a:ext cx="2121842" cy="5691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ector recto de flecha 45"/>
                  <p:cNvCxnSpPr>
                    <a:stCxn id="30" idx="3"/>
                    <a:endCxn id="24" idx="1"/>
                  </p:cNvCxnSpPr>
                  <p:nvPr/>
                </p:nvCxnSpPr>
                <p:spPr>
                  <a:xfrm flipV="1">
                    <a:off x="4741961" y="2491701"/>
                    <a:ext cx="970580" cy="23321"/>
                  </a:xfrm>
                  <a:prstGeom prst="straightConnector1">
                    <a:avLst/>
                  </a:prstGeom>
                  <a:ln w="28575" cmpd="sng">
                    <a:solidFill>
                      <a:srgbClr val="7240F0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lamada rectangular redondeada 29"/>
                  <p:cNvSpPr/>
                  <p:nvPr/>
                </p:nvSpPr>
                <p:spPr>
                  <a:xfrm>
                    <a:off x="3568646" y="2169595"/>
                    <a:ext cx="1173315" cy="690853"/>
                  </a:xfrm>
                  <a:prstGeom prst="wedgeRoundRectCallout">
                    <a:avLst>
                      <a:gd name="adj1" fmla="val -36481"/>
                      <a:gd name="adj2" fmla="val 82700"/>
                      <a:gd name="adj3" fmla="val 16667"/>
                    </a:avLst>
                  </a:prstGeom>
                  <a:noFill/>
                  <a:ln w="381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SUMMARY</a:t>
                    </a:r>
                    <a:r>
                      <a:rPr lang="es-E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?</a:t>
                    </a:r>
                  </a:p>
                  <a:p>
                    <a:pPr algn="ctr"/>
                    <a:endParaRPr lang="es-ES" dirty="0"/>
                  </a:p>
                </p:txBody>
              </p:sp>
              <p:sp>
                <p:nvSpPr>
                  <p:cNvPr id="77" name="Llamada rectangular redondeada 76"/>
                  <p:cNvSpPr/>
                  <p:nvPr/>
                </p:nvSpPr>
                <p:spPr>
                  <a:xfrm>
                    <a:off x="10676812" y="2157464"/>
                    <a:ext cx="1193633" cy="667487"/>
                  </a:xfrm>
                  <a:prstGeom prst="wedgeRoundRectCallout">
                    <a:avLst>
                      <a:gd name="adj1" fmla="val -36481"/>
                      <a:gd name="adj2" fmla="val 82700"/>
                      <a:gd name="adj3" fmla="val 16667"/>
                    </a:avLst>
                  </a:prstGeom>
                  <a:noFill/>
                  <a:ln w="38100">
                    <a:solidFill>
                      <a:srgbClr val="46DA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rPr>
                      <a:t>ANYTHING ELSE?</a:t>
                    </a:r>
                    <a:endPara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  <a:p>
                    <a:pPr algn="ctr"/>
                    <a:endParaRPr lang="es-ES" dirty="0"/>
                  </a:p>
                </p:txBody>
              </p:sp>
              <p:cxnSp>
                <p:nvCxnSpPr>
                  <p:cNvPr id="103" name="Conector recto de flecha 102"/>
                  <p:cNvCxnSpPr/>
                  <p:nvPr/>
                </p:nvCxnSpPr>
                <p:spPr>
                  <a:xfrm>
                    <a:off x="13835740" y="172963"/>
                    <a:ext cx="0" cy="1814737"/>
                  </a:xfrm>
                  <a:prstGeom prst="straightConnector1">
                    <a:avLst/>
                  </a:prstGeom>
                  <a:ln w="28575">
                    <a:solidFill>
                      <a:srgbClr val="7240F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5" name="Imagen 1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0834" y="2083572"/>
                    <a:ext cx="342636" cy="342636"/>
                  </a:xfrm>
                  <a:prstGeom prst="rect">
                    <a:avLst/>
                  </a:prstGeom>
                </p:spPr>
              </p:pic>
              <p:pic>
                <p:nvPicPr>
                  <p:cNvPr id="118" name="Imagen 1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3755" y="2073974"/>
                    <a:ext cx="342636" cy="3426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" name="CuadroTexto 126"/>
                <p:cNvSpPr txBox="1"/>
                <p:nvPr/>
              </p:nvSpPr>
              <p:spPr>
                <a:xfrm>
                  <a:off x="6823652" y="1404874"/>
                  <a:ext cx="15374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Summary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29" name="CuadroTexto 128"/>
                <p:cNvSpPr txBox="1"/>
                <p:nvPr/>
              </p:nvSpPr>
              <p:spPr>
                <a:xfrm>
                  <a:off x="7727656" y="5173015"/>
                  <a:ext cx="113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Rectángulo 130"/>
              <p:cNvSpPr/>
              <p:nvPr/>
            </p:nvSpPr>
            <p:spPr>
              <a:xfrm>
                <a:off x="11736826" y="-2078708"/>
                <a:ext cx="4238017" cy="204671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“There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&lt;total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products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 total,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&lt;nº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caducados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products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already expired and 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&lt;nº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próximos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caducar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products will expire soon. </a:t>
                </a:r>
                <a:endPara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Already expired:  &lt;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caducados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 expire:  &lt;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próximos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 </a:t>
                </a:r>
                <a:r>
                  <a:rPr lang="en-US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caducar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(Throw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out the expired foods. Consider using the foods to expire as soon as possible</a:t>
                </a:r>
                <a:r>
                  <a:rPr lang="en-US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.)”</a:t>
                </a:r>
                <a:endPara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2" name="Llamada con línea 2 (sin borde) 131"/>
              <p:cNvSpPr/>
              <p:nvPr/>
            </p:nvSpPr>
            <p:spPr>
              <a:xfrm>
                <a:off x="11715857" y="-2899313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505480"/>
                  <a:gd name="adj6" fmla="val -76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Rectángulo 51"/>
            <p:cNvSpPr/>
            <p:nvPr/>
          </p:nvSpPr>
          <p:spPr>
            <a:xfrm>
              <a:off x="-3158704" y="3806318"/>
              <a:ext cx="5768398" cy="95410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":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disappointed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I'm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sorry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Currently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I do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know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answer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question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I'm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help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with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too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 can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take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look at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fridge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and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make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summary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Do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you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53" name="Llamada con línea 2 (sin borde) 52"/>
            <p:cNvSpPr/>
            <p:nvPr/>
          </p:nvSpPr>
          <p:spPr>
            <a:xfrm>
              <a:off x="2132564" y="-575121"/>
              <a:ext cx="914400" cy="612648"/>
            </a:xfrm>
            <a:prstGeom prst="callout2">
              <a:avLst>
                <a:gd name="adj1" fmla="val 719951"/>
                <a:gd name="adj2" fmla="val -59692"/>
                <a:gd name="adj3" fmla="val 668462"/>
                <a:gd name="adj4" fmla="val 51754"/>
                <a:gd name="adj5" fmla="val 502371"/>
                <a:gd name="adj6" fmla="val 3786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753688" y="1760086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>
                  <a:off x="-144547" y="2551023"/>
                  <a:ext cx="898235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2958888" y="2506076"/>
                  <a:ext cx="2783370" cy="44947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2993830" y="2139980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2908383" y="2587851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400980" y="1395663"/>
                <a:ext cx="8980660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400979" y="7671338"/>
                <a:ext cx="89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631868" y="-4331368"/>
            <a:ext cx="27953259" cy="16221307"/>
            <a:chOff x="-3631868" y="-4331368"/>
            <a:chExt cx="27953259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631868" y="-4331368"/>
              <a:ext cx="27953259" cy="16221307"/>
              <a:chOff x="-4161258" y="-4331368"/>
              <a:chExt cx="27953259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092043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427227" y="995297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611894" cy="275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150916" y="1502260"/>
                  <a:ext cx="3500393" cy="229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8675003" y="8086363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012464" y="8206598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168" y="8634603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6228" y="8634603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2274507" y="81011"/>
                  <a:ext cx="10619684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900496" y="9056294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 &lt;  2</a:t>
                  </a: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88292"/>
                    <a:gd name="adj4" fmla="val -215852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015194"/>
                    <a:gd name="adj2" fmla="val -360677"/>
                    <a:gd name="adj3" fmla="val -985929"/>
                    <a:gd name="adj4" fmla="val -300329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509492" y="3992671"/>
                  <a:ext cx="4436544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099814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try with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1] El formato de la imagen es 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2] Formato de imagen incorrecto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83" name="Nube 82"/>
          <p:cNvSpPr/>
          <p:nvPr/>
        </p:nvSpPr>
        <p:spPr>
          <a:xfrm>
            <a:off x="11653052" y="7892656"/>
            <a:ext cx="2385965" cy="1483894"/>
          </a:xfrm>
          <a:prstGeom prst="cloud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22166"/>
          <a:stretch/>
        </p:blipFill>
        <p:spPr>
          <a:xfrm>
            <a:off x="11806916" y="8369737"/>
            <a:ext cx="1941679" cy="555553"/>
          </a:xfrm>
          <a:prstGeom prst="rect">
            <a:avLst/>
          </a:prstGeom>
        </p:spPr>
      </p:pic>
      <p:sp>
        <p:nvSpPr>
          <p:cNvPr id="86" name="CuadroTexto 85"/>
          <p:cNvSpPr txBox="1"/>
          <p:nvPr/>
        </p:nvSpPr>
        <p:spPr>
          <a:xfrm>
            <a:off x="12152114" y="8140182"/>
            <a:ext cx="146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RECIPE SERVICES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7" name="Flecha izquierda y derecha 86"/>
          <p:cNvSpPr/>
          <p:nvPr/>
        </p:nvSpPr>
        <p:spPr>
          <a:xfrm rot="16200000">
            <a:off x="11366609" y="7275937"/>
            <a:ext cx="1080000" cy="1800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08" y="6950362"/>
            <a:ext cx="614369" cy="6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-8365915" y="-2431914"/>
            <a:ext cx="31612115" cy="18541155"/>
            <a:chOff x="-8365915" y="-2431914"/>
            <a:chExt cx="31612115" cy="18541155"/>
          </a:xfrm>
        </p:grpSpPr>
        <p:sp>
          <p:nvSpPr>
            <p:cNvPr id="124" name="Rectángulo 123"/>
            <p:cNvSpPr/>
            <p:nvPr/>
          </p:nvSpPr>
          <p:spPr>
            <a:xfrm>
              <a:off x="-8365915" y="-2431914"/>
              <a:ext cx="31612115" cy="1629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Llamada con línea 2 (sin borde) 234"/>
            <p:cNvSpPr/>
            <p:nvPr/>
          </p:nvSpPr>
          <p:spPr>
            <a:xfrm>
              <a:off x="16222865" y="15336423"/>
              <a:ext cx="914400" cy="612648"/>
            </a:xfrm>
            <a:prstGeom prst="callout2">
              <a:avLst>
                <a:gd name="adj1" fmla="val -1270170"/>
                <a:gd name="adj2" fmla="val -412760"/>
                <a:gd name="adj3" fmla="val -1197372"/>
                <a:gd name="adj4" fmla="val -364912"/>
                <a:gd name="adj5" fmla="val -890406"/>
                <a:gd name="adj6" fmla="val -37435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Llamada con línea 2 (sin borde) 238"/>
            <p:cNvSpPr/>
            <p:nvPr/>
          </p:nvSpPr>
          <p:spPr>
            <a:xfrm>
              <a:off x="3710219" y="15496593"/>
              <a:ext cx="914400" cy="612648"/>
            </a:xfrm>
            <a:prstGeom prst="callout2">
              <a:avLst>
                <a:gd name="adj1" fmla="val -909248"/>
                <a:gd name="adj2" fmla="val 86379"/>
                <a:gd name="adj3" fmla="val -804868"/>
                <a:gd name="adj4" fmla="val 90296"/>
                <a:gd name="adj5" fmla="val -780039"/>
                <a:gd name="adj6" fmla="val 11538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-8015181" y="-1839705"/>
              <a:ext cx="30575309" cy="15926067"/>
              <a:chOff x="-8015181" y="-1839705"/>
              <a:chExt cx="30575309" cy="15926067"/>
            </a:xfrm>
          </p:grpSpPr>
          <p:sp>
            <p:nvSpPr>
              <p:cNvPr id="266" name="Rectángulo redondeado 265"/>
              <p:cNvSpPr/>
              <p:nvPr/>
            </p:nvSpPr>
            <p:spPr bwMode="auto">
              <a:xfrm>
                <a:off x="9699089" y="11974340"/>
                <a:ext cx="1521261" cy="1454236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28632" y="-56640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007557" y="-840066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-1049568" y="-653832"/>
                <a:ext cx="2993408" cy="1312689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-998179" y="2250667"/>
                <a:ext cx="2883400" cy="135882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87" idx="6"/>
                <a:endCxn id="5" idx="1"/>
              </p:cNvCxnSpPr>
              <p:nvPr/>
            </p:nvCxnSpPr>
            <p:spPr>
              <a:xfrm flipV="1">
                <a:off x="-6575543" y="-12219"/>
                <a:ext cx="567986" cy="1473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6" idx="1"/>
              </p:cNvCxnSpPr>
              <p:nvPr/>
            </p:nvCxnSpPr>
            <p:spPr>
              <a:xfrm>
                <a:off x="-3652926" y="-12219"/>
                <a:ext cx="2603358" cy="1473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16323" y="102770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43521" y="658857"/>
                <a:ext cx="3615" cy="15918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  <a:endCxn id="82" idx="1"/>
              </p:cNvCxnSpPr>
              <p:nvPr/>
            </p:nvCxnSpPr>
            <p:spPr>
              <a:xfrm flipV="1">
                <a:off x="1943840" y="-5750"/>
                <a:ext cx="2589693" cy="826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56" idx="3"/>
                <a:endCxn id="190" idx="2"/>
              </p:cNvCxnSpPr>
              <p:nvPr/>
            </p:nvCxnSpPr>
            <p:spPr>
              <a:xfrm flipV="1">
                <a:off x="16311869" y="2863147"/>
                <a:ext cx="3830778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63" idx="0"/>
              </p:cNvCxnSpPr>
              <p:nvPr/>
            </p:nvCxnSpPr>
            <p:spPr>
              <a:xfrm>
                <a:off x="443521" y="3609490"/>
                <a:ext cx="10377" cy="367609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</p:cNvCxnSpPr>
              <p:nvPr/>
            </p:nvCxnSpPr>
            <p:spPr>
              <a:xfrm flipV="1">
                <a:off x="1885221" y="2917095"/>
                <a:ext cx="1445800" cy="129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CuadroTexto 76"/>
              <p:cNvSpPr txBox="1"/>
              <p:nvPr/>
            </p:nvSpPr>
            <p:spPr>
              <a:xfrm>
                <a:off x="483138" y="3811076"/>
                <a:ext cx="1783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789536" y="2496430"/>
                <a:ext cx="1007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>
                <a:endCxn id="6" idx="0"/>
              </p:cNvCxnSpPr>
              <p:nvPr/>
            </p:nvCxnSpPr>
            <p:spPr>
              <a:xfrm>
                <a:off x="442068" y="-1245377"/>
                <a:ext cx="5068" cy="59154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-1519489" y="-1223485"/>
                <a:ext cx="24330" cy="13758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 flipV="1">
                <a:off x="-1479306" y="-1245377"/>
                <a:ext cx="1914026" cy="218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94" idx="1"/>
              </p:cNvCxnSpPr>
              <p:nvPr/>
            </p:nvCxnSpPr>
            <p:spPr>
              <a:xfrm flipH="1" flipV="1">
                <a:off x="-1604021" y="12602109"/>
                <a:ext cx="96538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12916" y="-253815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1763290" y="2972974"/>
                <a:ext cx="133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1696408" y="71515"/>
                <a:ext cx="152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-810316" y="9191098"/>
                <a:ext cx="2528427" cy="152217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RESPONSE_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10878109" y="9410715"/>
                <a:ext cx="1525209" cy="1082942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94" idx="0"/>
              </p:cNvCxnSpPr>
              <p:nvPr/>
            </p:nvCxnSpPr>
            <p:spPr>
              <a:xfrm flipH="1">
                <a:off x="442068" y="10713274"/>
                <a:ext cx="11830" cy="13265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1718111" y="9952186"/>
                <a:ext cx="9159998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1767271" y="757645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520336" y="874125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7083879" y="-607927"/>
                <a:ext cx="3213068" cy="122352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3"/>
              </p:cNvCxnSpPr>
              <p:nvPr/>
            </p:nvCxnSpPr>
            <p:spPr>
              <a:xfrm>
                <a:off x="10296947" y="3834"/>
                <a:ext cx="2332859" cy="1756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6472936" y="1786931"/>
                <a:ext cx="10555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/ </a:t>
                </a:r>
              </a:p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3820019" y="9622"/>
                <a:ext cx="16387" cy="287399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0197342" y="-419830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4938777" y="233554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SUGGEST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-3713814" y="60979"/>
                <a:ext cx="219483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4971322" y="1456015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2586" y="962224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9946547" y="12148551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21857" y="12577312"/>
                <a:ext cx="522597" cy="524294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218" y="12630539"/>
                <a:ext cx="528324" cy="486058"/>
              </a:xfrm>
              <a:prstGeom prst="rect">
                <a:avLst/>
              </a:prstGeom>
            </p:spPr>
          </p:pic>
          <p:sp>
            <p:nvSpPr>
              <p:cNvPr id="281" name="CuadroTexto 280"/>
              <p:cNvSpPr txBox="1"/>
              <p:nvPr/>
            </p:nvSpPr>
            <p:spPr>
              <a:xfrm>
                <a:off x="1663392" y="10007738"/>
                <a:ext cx="1985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7" name="CuadroTexto 296"/>
              <p:cNvSpPr txBox="1"/>
              <p:nvPr/>
            </p:nvSpPr>
            <p:spPr>
              <a:xfrm>
                <a:off x="442069" y="892837"/>
                <a:ext cx="17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99" name="CuadroTexto 298"/>
              <p:cNvSpPr txBox="1"/>
              <p:nvPr/>
            </p:nvSpPr>
            <p:spPr>
              <a:xfrm>
                <a:off x="-3667150" y="-47087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0" name="CuadroTexto 299"/>
              <p:cNvSpPr txBox="1"/>
              <p:nvPr/>
            </p:nvSpPr>
            <p:spPr>
              <a:xfrm>
                <a:off x="1885221" y="-391727"/>
                <a:ext cx="8098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43" name="CuadroTexto 142"/>
              <p:cNvSpPr txBox="1"/>
              <p:nvPr/>
            </p:nvSpPr>
            <p:spPr>
              <a:xfrm>
                <a:off x="10040400" y="109745"/>
                <a:ext cx="2029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6" name="Conector recto de flecha 145"/>
              <p:cNvCxnSpPr>
                <a:stCxn id="102" idx="1"/>
                <a:endCxn id="352" idx="3"/>
              </p:cNvCxnSpPr>
              <p:nvPr/>
            </p:nvCxnSpPr>
            <p:spPr>
              <a:xfrm flipH="1">
                <a:off x="6572630" y="2870246"/>
                <a:ext cx="867513" cy="1094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de flecha 319"/>
              <p:cNvCxnSpPr/>
              <p:nvPr/>
            </p:nvCxnSpPr>
            <p:spPr>
              <a:xfrm flipH="1" flipV="1">
                <a:off x="3255758" y="9623"/>
                <a:ext cx="38768" cy="28531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ecisión 62"/>
              <p:cNvSpPr/>
              <p:nvPr/>
            </p:nvSpPr>
            <p:spPr>
              <a:xfrm>
                <a:off x="-788612" y="7285582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== 0</a:t>
                </a:r>
              </a:p>
            </p:txBody>
          </p:sp>
          <p:cxnSp>
            <p:nvCxnSpPr>
              <p:cNvPr id="80" name="Conector recto de flecha 79"/>
              <p:cNvCxnSpPr>
                <a:stCxn id="63" idx="2"/>
                <a:endCxn id="72" idx="0"/>
              </p:cNvCxnSpPr>
              <p:nvPr/>
            </p:nvCxnSpPr>
            <p:spPr>
              <a:xfrm>
                <a:off x="453898" y="8665219"/>
                <a:ext cx="0" cy="5258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CuadroTexto 83"/>
              <p:cNvSpPr txBox="1"/>
              <p:nvPr/>
            </p:nvSpPr>
            <p:spPr>
              <a:xfrm>
                <a:off x="508042" y="11134868"/>
                <a:ext cx="2023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Positive / </a:t>
                </a:r>
                <a:r>
                  <a:rPr lang="es-ES" b="1" dirty="0" err="1" smtClean="0">
                    <a:solidFill>
                      <a:srgbClr val="FF3300"/>
                    </a:solidFill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cs typeface="Aharoni" panose="02010803020104030203" pitchFamily="2" charset="-79"/>
                </a:endParaRPr>
              </a:p>
              <a:p>
                <a:pPr algn="ctr"/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5" name="CuadroTexto 84"/>
              <p:cNvSpPr txBox="1"/>
              <p:nvPr/>
            </p:nvSpPr>
            <p:spPr>
              <a:xfrm>
                <a:off x="2191004" y="9527303"/>
                <a:ext cx="2057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88" name="Conector recto de flecha 87"/>
              <p:cNvCxnSpPr>
                <a:stCxn id="63" idx="3"/>
              </p:cNvCxnSpPr>
              <p:nvPr/>
            </p:nvCxnSpPr>
            <p:spPr>
              <a:xfrm flipV="1">
                <a:off x="1696408" y="7963639"/>
                <a:ext cx="9965713" cy="1176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CuadroTexto 168"/>
              <p:cNvSpPr txBox="1"/>
              <p:nvPr/>
            </p:nvSpPr>
            <p:spPr>
              <a:xfrm>
                <a:off x="1670231" y="8010102"/>
                <a:ext cx="1991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1" name="Llamada con línea 2 (sin borde) 70"/>
              <p:cNvSpPr/>
              <p:nvPr/>
            </p:nvSpPr>
            <p:spPr>
              <a:xfrm>
                <a:off x="4525132" y="10485538"/>
                <a:ext cx="914400" cy="612648"/>
              </a:xfrm>
              <a:prstGeom prst="callout2">
                <a:avLst>
                  <a:gd name="adj1" fmla="val -797766"/>
                  <a:gd name="adj2" fmla="val -442929"/>
                  <a:gd name="adj3" fmla="val -643306"/>
                  <a:gd name="adj4" fmla="val -408442"/>
                  <a:gd name="adj5" fmla="val -650510"/>
                  <a:gd name="adj6" fmla="val -35653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1308076" y="6279661"/>
                <a:ext cx="4207690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"Do you have any preference regarding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 or the type of cooking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Llamada con línea 2 (sin borde) 73"/>
              <p:cNvSpPr/>
              <p:nvPr/>
            </p:nvSpPr>
            <p:spPr>
              <a:xfrm>
                <a:off x="10562800" y="4368190"/>
                <a:ext cx="914400" cy="612648"/>
              </a:xfrm>
              <a:prstGeom prst="callout2">
                <a:avLst>
                  <a:gd name="adj1" fmla="val -921686"/>
                  <a:gd name="adj2" fmla="val 73879"/>
                  <a:gd name="adj3" fmla="val -867058"/>
                  <a:gd name="adj4" fmla="val 100713"/>
                  <a:gd name="adj5" fmla="val -705413"/>
                  <a:gd name="adj6" fmla="val 1153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74"/>
              <p:cNvSpPr/>
              <p:nvPr/>
            </p:nvSpPr>
            <p:spPr>
              <a:xfrm>
                <a:off x="8135606" y="-1839705"/>
                <a:ext cx="695812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ok_hand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Good choice!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for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 delicious for you :yum:.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second :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hourglass_flowing_sand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2" name="Llamada rectangular redondeada 81"/>
              <p:cNvSpPr/>
              <p:nvPr/>
            </p:nvSpPr>
            <p:spPr>
              <a:xfrm>
                <a:off x="4533533" y="-493693"/>
                <a:ext cx="1943529" cy="97588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83" name="Imagen 8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6117" y="-50300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94" name="Llamada rectangular redondeada 93"/>
              <p:cNvSpPr/>
              <p:nvPr/>
            </p:nvSpPr>
            <p:spPr>
              <a:xfrm>
                <a:off x="-638640" y="12039863"/>
                <a:ext cx="2161416" cy="112449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102" name="Decisión 101"/>
              <p:cNvSpPr/>
              <p:nvPr/>
            </p:nvSpPr>
            <p:spPr>
              <a:xfrm>
                <a:off x="7440143" y="2149570"/>
                <a:ext cx="2551470" cy="1441352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TYPE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10" name="Conector recto de flecha 109"/>
              <p:cNvCxnSpPr>
                <a:stCxn id="82" idx="3"/>
                <a:endCxn id="93" idx="1"/>
              </p:cNvCxnSpPr>
              <p:nvPr/>
            </p:nvCxnSpPr>
            <p:spPr>
              <a:xfrm>
                <a:off x="6477062" y="-5750"/>
                <a:ext cx="606817" cy="95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93" idx="2"/>
                <a:endCxn id="102" idx="0"/>
              </p:cNvCxnSpPr>
              <p:nvPr/>
            </p:nvCxnSpPr>
            <p:spPr>
              <a:xfrm>
                <a:off x="8690413" y="615594"/>
                <a:ext cx="25465" cy="153397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CuadroTexto 126"/>
              <p:cNvSpPr txBox="1"/>
              <p:nvPr/>
            </p:nvSpPr>
            <p:spPr>
              <a:xfrm>
                <a:off x="8715878" y="708171"/>
                <a:ext cx="67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28" name="Conector recto de flecha 127"/>
              <p:cNvCxnSpPr>
                <a:stCxn id="102" idx="3"/>
                <a:endCxn id="156" idx="1"/>
              </p:cNvCxnSpPr>
              <p:nvPr/>
            </p:nvCxnSpPr>
            <p:spPr>
              <a:xfrm flipV="1">
                <a:off x="9991613" y="2863148"/>
                <a:ext cx="4947164" cy="70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de flecha 132"/>
              <p:cNvCxnSpPr/>
              <p:nvPr/>
            </p:nvCxnSpPr>
            <p:spPr>
              <a:xfrm>
                <a:off x="12610392" y="2512"/>
                <a:ext cx="0" cy="28221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CuadroTexto 135"/>
              <p:cNvSpPr txBox="1"/>
              <p:nvPr/>
            </p:nvSpPr>
            <p:spPr>
              <a:xfrm>
                <a:off x="9887664" y="2438071"/>
                <a:ext cx="2057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Negative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</a:t>
                </a:r>
                <a:r>
                  <a: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7" name="CuadroTexto 136"/>
              <p:cNvSpPr txBox="1"/>
              <p:nvPr/>
            </p:nvSpPr>
            <p:spPr>
              <a:xfrm>
                <a:off x="9869016" y="2958591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52" name="Conector recto de flecha 151"/>
              <p:cNvCxnSpPr>
                <a:endCxn id="86" idx="0"/>
              </p:cNvCxnSpPr>
              <p:nvPr/>
            </p:nvCxnSpPr>
            <p:spPr>
              <a:xfrm>
                <a:off x="11608053" y="7975401"/>
                <a:ext cx="32661" cy="14353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de flecha 164"/>
              <p:cNvCxnSpPr>
                <a:stCxn id="86" idx="3"/>
                <a:endCxn id="166" idx="1"/>
              </p:cNvCxnSpPr>
              <p:nvPr/>
            </p:nvCxnSpPr>
            <p:spPr>
              <a:xfrm>
                <a:off x="12403318" y="9952186"/>
                <a:ext cx="2359759" cy="698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Decisión 165"/>
              <p:cNvSpPr/>
              <p:nvPr/>
            </p:nvSpPr>
            <p:spPr>
              <a:xfrm>
                <a:off x="14763077" y="9244803"/>
                <a:ext cx="1909088" cy="14287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@OPTION</a:t>
                </a:r>
              </a:p>
            </p:txBody>
          </p:sp>
          <p:cxnSp>
            <p:nvCxnSpPr>
              <p:cNvPr id="167" name="Conector recto de flecha 166"/>
              <p:cNvCxnSpPr>
                <a:stCxn id="166" idx="2"/>
                <a:endCxn id="168" idx="0"/>
              </p:cNvCxnSpPr>
              <p:nvPr/>
            </p:nvCxnSpPr>
            <p:spPr>
              <a:xfrm>
                <a:off x="15717621" y="10673543"/>
                <a:ext cx="19339" cy="126020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lamada rectangular redondeada 167"/>
              <p:cNvSpPr/>
              <p:nvPr/>
            </p:nvSpPr>
            <p:spPr>
              <a:xfrm>
                <a:off x="15157843" y="11933750"/>
                <a:ext cx="1158234" cy="70177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OPTION?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70" name="Conector recto de flecha 169"/>
              <p:cNvCxnSpPr/>
              <p:nvPr/>
            </p:nvCxnSpPr>
            <p:spPr>
              <a:xfrm flipH="1" flipV="1">
                <a:off x="14394379" y="9946734"/>
                <a:ext cx="25764" cy="233790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CuadroTexto 170"/>
              <p:cNvSpPr txBox="1"/>
              <p:nvPr/>
            </p:nvSpPr>
            <p:spPr>
              <a:xfrm>
                <a:off x="15712553" y="7033392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5717621" y="10655098"/>
                <a:ext cx="173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9416" y="11855615"/>
                <a:ext cx="342636" cy="342636"/>
              </a:xfrm>
              <a:prstGeom prst="rect">
                <a:avLst/>
              </a:prstGeom>
            </p:spPr>
          </p:pic>
          <p:cxnSp>
            <p:nvCxnSpPr>
              <p:cNvPr id="177" name="Conector recto de flecha 176"/>
              <p:cNvCxnSpPr>
                <a:stCxn id="166" idx="0"/>
                <a:endCxn id="156" idx="2"/>
              </p:cNvCxnSpPr>
              <p:nvPr/>
            </p:nvCxnSpPr>
            <p:spPr>
              <a:xfrm flipH="1" flipV="1">
                <a:off x="15625323" y="3390748"/>
                <a:ext cx="92298" cy="58540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de flecha 185"/>
              <p:cNvCxnSpPr/>
              <p:nvPr/>
            </p:nvCxnSpPr>
            <p:spPr>
              <a:xfrm flipH="1" flipV="1">
                <a:off x="14444429" y="12305101"/>
                <a:ext cx="689129" cy="1241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Elipse 186"/>
              <p:cNvSpPr/>
              <p:nvPr/>
            </p:nvSpPr>
            <p:spPr>
              <a:xfrm>
                <a:off x="-8015181" y="-663960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0" name="Elipse 189"/>
              <p:cNvSpPr/>
              <p:nvPr/>
            </p:nvSpPr>
            <p:spPr>
              <a:xfrm>
                <a:off x="20142647" y="2196675"/>
                <a:ext cx="1439638" cy="1332944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2" name="Decisión 351"/>
              <p:cNvSpPr/>
              <p:nvPr/>
            </p:nvSpPr>
            <p:spPr>
              <a:xfrm>
                <a:off x="4863112" y="2144067"/>
                <a:ext cx="1709518" cy="14742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FIRST TIME</a:t>
                </a:r>
                <a:endPara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53" name="Conector recto de flecha 352"/>
              <p:cNvCxnSpPr>
                <a:stCxn id="352" idx="1"/>
              </p:cNvCxnSpPr>
              <p:nvPr/>
            </p:nvCxnSpPr>
            <p:spPr>
              <a:xfrm flipH="1" flipV="1">
                <a:off x="3820019" y="2879054"/>
                <a:ext cx="1043093" cy="21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uadroTexto 353"/>
              <p:cNvSpPr txBox="1"/>
              <p:nvPr/>
            </p:nvSpPr>
            <p:spPr>
              <a:xfrm>
                <a:off x="4349321" y="2481947"/>
                <a:ext cx="526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</a:t>
                </a:r>
              </a:p>
            </p:txBody>
          </p:sp>
          <p:cxnSp>
            <p:nvCxnSpPr>
              <p:cNvPr id="355" name="Conector recto de flecha 354"/>
              <p:cNvCxnSpPr>
                <a:stCxn id="352" idx="2"/>
              </p:cNvCxnSpPr>
              <p:nvPr/>
            </p:nvCxnSpPr>
            <p:spPr>
              <a:xfrm>
                <a:off x="5717871" y="3618312"/>
                <a:ext cx="0" cy="62090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de flecha 355"/>
              <p:cNvCxnSpPr/>
              <p:nvPr/>
            </p:nvCxnSpPr>
            <p:spPr>
              <a:xfrm flipV="1">
                <a:off x="5717871" y="4168784"/>
                <a:ext cx="6892521" cy="4064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Conector recto de flecha 356"/>
              <p:cNvCxnSpPr/>
              <p:nvPr/>
            </p:nvCxnSpPr>
            <p:spPr>
              <a:xfrm flipH="1" flipV="1">
                <a:off x="12603536" y="2870936"/>
                <a:ext cx="6856" cy="127141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CuadroTexto 358"/>
              <p:cNvSpPr txBox="1"/>
              <p:nvPr/>
            </p:nvSpPr>
            <p:spPr>
              <a:xfrm>
                <a:off x="5935114" y="3692751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</a:t>
                </a:r>
              </a:p>
            </p:txBody>
          </p:sp>
          <p:sp>
            <p:nvSpPr>
              <p:cNvPr id="361" name="CuadroTexto 360"/>
              <p:cNvSpPr txBox="1"/>
              <p:nvPr/>
            </p:nvSpPr>
            <p:spPr>
              <a:xfrm>
                <a:off x="5864496" y="4270749"/>
                <a:ext cx="20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suggest_dish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4" name="Nube 383"/>
              <p:cNvSpPr/>
              <p:nvPr/>
            </p:nvSpPr>
            <p:spPr>
              <a:xfrm>
                <a:off x="11630652" y="11984889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85" name="Imagen 3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1816382" y="12653720"/>
                <a:ext cx="1369656" cy="391886"/>
              </a:xfrm>
              <a:prstGeom prst="rect">
                <a:avLst/>
              </a:prstGeom>
            </p:spPr>
          </p:pic>
          <p:sp>
            <p:nvSpPr>
              <p:cNvPr id="386" name="CuadroTexto 385"/>
              <p:cNvSpPr txBox="1"/>
              <p:nvPr/>
            </p:nvSpPr>
            <p:spPr>
              <a:xfrm>
                <a:off x="12050244" y="12372199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7" name="Flecha izquierda y derecha 386"/>
              <p:cNvSpPr/>
              <p:nvPr/>
            </p:nvSpPr>
            <p:spPr>
              <a:xfrm rot="15247532">
                <a:off x="11556470" y="11068364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8" name="Flecha izquierda y derecha 387"/>
              <p:cNvSpPr/>
              <p:nvPr/>
            </p:nvSpPr>
            <p:spPr>
              <a:xfrm rot="6425572">
                <a:off x="10358757" y="11069398"/>
                <a:ext cx="1224000" cy="258461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6" name="Llamada con línea 2 (sin borde) 225"/>
              <p:cNvSpPr/>
              <p:nvPr/>
            </p:nvSpPr>
            <p:spPr>
              <a:xfrm>
                <a:off x="7768092" y="9718492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88346"/>
                  <a:gd name="adj4" fmla="val 86161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7" name="Rectángulo 226"/>
              <p:cNvSpPr/>
              <p:nvPr/>
            </p:nvSpPr>
            <p:spPr>
              <a:xfrm>
                <a:off x="8818537" y="4750894"/>
                <a:ext cx="4516749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about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29" name="Llamada con línea 2 (sin borde) 228"/>
              <p:cNvSpPr/>
              <p:nvPr/>
            </p:nvSpPr>
            <p:spPr>
              <a:xfrm>
                <a:off x="2459263" y="3640420"/>
                <a:ext cx="914400" cy="612648"/>
              </a:xfrm>
              <a:prstGeom prst="callout2">
                <a:avLst>
                  <a:gd name="adj1" fmla="val -125665"/>
                  <a:gd name="adj2" fmla="val 207212"/>
                  <a:gd name="adj3" fmla="val -58600"/>
                  <a:gd name="adj4" fmla="val 150713"/>
                  <a:gd name="adj5" fmla="val 205658"/>
                  <a:gd name="adj6" fmla="val 1487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Rectángulo 229"/>
              <p:cNvSpPr/>
              <p:nvPr/>
            </p:nvSpPr>
            <p:spPr>
              <a:xfrm>
                <a:off x="1806017" y="4938993"/>
                <a:ext cx="6010363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try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time, 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food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intolerances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? </a:t>
                </a:r>
                <a:endPara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example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gluten,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dairy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yeast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2" name="Llamada con línea 2 (sin borde) 231"/>
              <p:cNvSpPr/>
              <p:nvPr/>
            </p:nvSpPr>
            <p:spPr>
              <a:xfrm>
                <a:off x="3341554" y="13473714"/>
                <a:ext cx="914400" cy="612648"/>
              </a:xfrm>
              <a:prstGeom prst="callout2">
                <a:avLst>
                  <a:gd name="adj1" fmla="val -909248"/>
                  <a:gd name="adj2" fmla="val 86379"/>
                  <a:gd name="adj3" fmla="val -795540"/>
                  <a:gd name="adj4" fmla="val 92380"/>
                  <a:gd name="adj5" fmla="val -780039"/>
                  <a:gd name="adj6" fmla="val 11538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4412071" y="8373348"/>
                <a:ext cx="6466038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provided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specific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cuisine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type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Don`t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worry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34" name="Llamada con línea 2 (sin borde) 233"/>
              <p:cNvSpPr/>
              <p:nvPr/>
            </p:nvSpPr>
            <p:spPr>
              <a:xfrm>
                <a:off x="11073094" y="7223510"/>
                <a:ext cx="914400" cy="612648"/>
              </a:xfrm>
              <a:prstGeom prst="callout2">
                <a:avLst>
                  <a:gd name="adj1" fmla="val -1381885"/>
                  <a:gd name="adj2" fmla="val 65546"/>
                  <a:gd name="adj3" fmla="val -1342803"/>
                  <a:gd name="adj4" fmla="val 96546"/>
                  <a:gd name="adj5" fmla="val -720959"/>
                  <a:gd name="adj6" fmla="val 13621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9645925" y="6686543"/>
                <a:ext cx="434091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"I have found the following recipes for you: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 6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opciones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platos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cocinar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Please, provide a valid option from 1 to 6"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8" name="CuadroTexto 237"/>
              <p:cNvSpPr txBox="1"/>
              <p:nvPr/>
            </p:nvSpPr>
            <p:spPr>
              <a:xfrm>
                <a:off x="-1919780" y="12688902"/>
                <a:ext cx="125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++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0" name="Rectángulo 239"/>
              <p:cNvSpPr/>
              <p:nvPr/>
            </p:nvSpPr>
            <p:spPr>
              <a:xfrm>
                <a:off x="4776039" y="10411110"/>
                <a:ext cx="5022944" cy="646331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in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I'll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look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something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delicious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yum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:.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Give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a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second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..."</a:t>
                </a:r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17044509" y="4405521"/>
                <a:ext cx="5487576" cy="1477328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1]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“To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cook this dish you need the following *ingredients*: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candidad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cada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uno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you can find the *method of cooking*: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&lt;enlace al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detalle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la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receta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9" name="Llamada con línea 2 (sin borde) 248"/>
              <p:cNvSpPr/>
              <p:nvPr/>
            </p:nvSpPr>
            <p:spPr>
              <a:xfrm>
                <a:off x="21331202" y="-313153"/>
                <a:ext cx="914400" cy="612648"/>
              </a:xfrm>
              <a:prstGeom prst="callout2">
                <a:avLst>
                  <a:gd name="adj1" fmla="val 824339"/>
                  <a:gd name="adj2" fmla="val -468233"/>
                  <a:gd name="adj3" fmla="val 806196"/>
                  <a:gd name="adj4" fmla="val -510871"/>
                  <a:gd name="adj5" fmla="val 523646"/>
                  <a:gd name="adj6" fmla="val -51871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17072552" y="6015261"/>
                <a:ext cx="5487576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encontrado receta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“: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disappointed: Sorry, no recipes found for your request. Please, try a new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7918</TotalTime>
  <Words>1303</Words>
  <Application>Microsoft Office PowerPoint</Application>
  <PresentationFormat>Panorámica</PresentationFormat>
  <Paragraphs>281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242</cp:revision>
  <dcterms:created xsi:type="dcterms:W3CDTF">2017-10-16T08:08:10Z</dcterms:created>
  <dcterms:modified xsi:type="dcterms:W3CDTF">2018-01-20T20:59:44Z</dcterms:modified>
</cp:coreProperties>
</file>