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70" r:id="rId3"/>
    <p:sldId id="282" r:id="rId4"/>
    <p:sldId id="262" r:id="rId5"/>
    <p:sldId id="275" r:id="rId6"/>
    <p:sldId id="264" r:id="rId7"/>
    <p:sldId id="269" r:id="rId8"/>
    <p:sldId id="283" r:id="rId9"/>
    <p:sldId id="272" r:id="rId10"/>
    <p:sldId id="266" r:id="rId11"/>
    <p:sldId id="274" r:id="rId12"/>
    <p:sldId id="277" r:id="rId13"/>
    <p:sldId id="273" r:id="rId14"/>
    <p:sldId id="284" r:id="rId15"/>
    <p:sldId id="279" r:id="rId16"/>
    <p:sldId id="281" r:id="rId17"/>
    <p:sldId id="26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337" autoAdjust="0"/>
  </p:normalViewPr>
  <p:slideViewPr>
    <p:cSldViewPr snapToGrid="0">
      <p:cViewPr>
        <p:scale>
          <a:sx n="60" d="100"/>
          <a:sy n="60" d="100"/>
        </p:scale>
        <p:origin x="11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10/03/2018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inteligentes, integrando en sus diseños la inteligencia artificial.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sensores de movimento, etiquetado de alimentos, comandos de voz,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Samsung,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ejemplo, 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stá trabajando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otras empresas para crear aplicaciones y funciones diferentes para sus neveras.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están trabajando en esto, se han unido para crear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que usa tecnología de reconocimiento de imágenes para detectar cuándo queda poca cantidad de algo, y enviar una alerta.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inteligentes, integrando en sus diseños la inteligencia artificial.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sensores de movimento, etiquetado de alimentos, comandos de voz,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Samsung,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ejemplo, 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stá trabajando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otras empresas para crear aplicaciones y funciones diferentes para sus neveras.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están trabajando en esto, se han unido para crear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que usa tecnología de reconocimiento de imágenes para detectar cuándo queda poca cantidad de algo, y enviar una alerta.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inteligentes, integrando en sus diseños la inteligencia artificial.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sensores de movimento, etiquetado de alimentos, comandos de voz,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Samsung,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ejemplo, 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stá trabajando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otras empresas para crear aplicaciones y funciones diferentes para sus neveras.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están trabajando en esto, se han unido para crear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que usa tecnología de reconocimiento de imágenes para detectar cuándo queda poca cantidad de algo, y enviar una alerta.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1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Pero… ¿y si además pudiéramos hablar con nuestro frigorífico? Esta es la propuesta de este trabajo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6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Pero… ¿y si además pudiéramos hablar con nuestro frigorífico? Esta es la propuesta de este trabajo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5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10/03/2018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/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78" y="1192093"/>
            <a:ext cx="1800497" cy="4872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4" y="482117"/>
            <a:ext cx="1562595" cy="4615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66" y="502734"/>
            <a:ext cx="932983" cy="93298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0" y="464160"/>
            <a:ext cx="1056813" cy="95909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75" y="593502"/>
            <a:ext cx="1909828" cy="5835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12468" r="23586"/>
          <a:stretch/>
        </p:blipFill>
        <p:spPr>
          <a:xfrm>
            <a:off x="1658458" y="504470"/>
            <a:ext cx="1195754" cy="987572"/>
          </a:xfrm>
          <a:prstGeom prst="rect">
            <a:avLst/>
          </a:prstGeom>
        </p:spPr>
      </p:pic>
      <p:sp>
        <p:nvSpPr>
          <p:cNvPr id="8" name="1 CuadroTexto"/>
          <p:cNvSpPr txBox="1"/>
          <p:nvPr/>
        </p:nvSpPr>
        <p:spPr>
          <a:xfrm>
            <a:off x="0" y="5558624"/>
            <a:ext cx="12192000" cy="1323439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SELECCIÓN API NLP</a:t>
            </a:r>
            <a:endParaRPr lang="en-US" sz="80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SELECCIÓN PLATAFORMA DE MENSAJERÍA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SELECCIÓN FUENTE DATOS EXTERNA DE RECETAS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1069643"/>
            <a:ext cx="85656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" y="0"/>
            <a:ext cx="11645248" cy="67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DEMO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TIPS AND TRICKS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8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CONCLUSIONES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/>
          <p:cNvSpPr txBox="1"/>
          <p:nvPr/>
        </p:nvSpPr>
        <p:spPr>
          <a:xfrm>
            <a:off x="0" y="5534561"/>
            <a:ext cx="12192000" cy="1323439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CHATBOTS: ¿QUÉ SON?</a:t>
            </a:r>
            <a:endParaRPr lang="en-US" sz="80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/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CHATBOTS: CONCEPTOS PRINCIPALES</a:t>
            </a:r>
            <a:endParaRPr lang="en-US" sz="5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6595092" y="308926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Disponibilidad</a:t>
            </a:r>
            <a:endParaRPr lang="es-ES" sz="2400" b="1" dirty="0"/>
          </a:p>
        </p:txBody>
      </p:sp>
      <p:sp>
        <p:nvSpPr>
          <p:cNvPr id="3" name="Rectángulo redondeado 2"/>
          <p:cNvSpPr/>
          <p:nvPr/>
        </p:nvSpPr>
        <p:spPr>
          <a:xfrm>
            <a:off x="6595089" y="1136472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Accesibilidad</a:t>
            </a:r>
            <a:endParaRPr lang="es-ES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6595089" y="1966007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Interactividad</a:t>
            </a:r>
            <a:endParaRPr lang="es-ES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595089" y="2846684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Comunicaciones personalizadas</a:t>
            </a:r>
            <a:endParaRPr lang="es-ES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6595089" y="3727361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Escalabilidad</a:t>
            </a:r>
            <a:endParaRPr lang="es-ES" sz="24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95089" y="4608038"/>
            <a:ext cx="5004000" cy="68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Ahorro de dinero</a:t>
            </a:r>
            <a:endParaRPr lang="es-ES" sz="2400" b="1" dirty="0"/>
          </a:p>
        </p:txBody>
      </p:sp>
      <p:sp>
        <p:nvSpPr>
          <p:cNvPr id="9" name="1 CuadroTexto"/>
          <p:cNvSpPr txBox="1"/>
          <p:nvPr/>
        </p:nvSpPr>
        <p:spPr>
          <a:xfrm>
            <a:off x="0" y="5558624"/>
            <a:ext cx="12192000" cy="1323439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CHATBOTS: VENTAJAS</a:t>
            </a:r>
            <a:endParaRPr lang="en-US" sz="80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11757" y="5188227"/>
            <a:ext cx="3413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 smtClean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yumyumBot</a:t>
            </a:r>
            <a:endParaRPr lang="es-ES" sz="4400" b="1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2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9" y="1042736"/>
            <a:ext cx="7131609" cy="40115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395408" y="187559"/>
            <a:ext cx="433137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Reconocimiento de voz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traduce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los mensajes de voz a texto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Comprensión 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del Lenguaje Natural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: comprende qué quiere el 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usuario (interpreta sus palabras)</a:t>
            </a:r>
          </a:p>
          <a:p>
            <a:endParaRPr lang="es-E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Gestión 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del diálogo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: encargada de entender el estado actual del diálogo y actuar en consecuencia. Formula la respuesta o, si el mensaje no fue claro o está incompleto, interactúa con el usuario para buscar aclaración y obtener la información requerida. </a:t>
            </a:r>
            <a:endParaRPr lang="es-E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Generación 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 respuestas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: devuelve la información o ejecuta alguna 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acción</a:t>
            </a:r>
          </a:p>
          <a:p>
            <a:endParaRPr lang="es-E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Síntesis de voz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: traduce los mensajes </a:t>
            </a:r>
            <a:r>
              <a:rPr lang="es-E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 texto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a voz. </a:t>
            </a:r>
          </a:p>
        </p:txBody>
      </p:sp>
    </p:spTree>
    <p:extLst>
      <p:ext uri="{BB962C8B-B14F-4D97-AF65-F5344CB8AC3E}">
        <p14:creationId xmlns:p14="http://schemas.microsoft.com/office/powerpoint/2010/main" val="23631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43989" y="1929824"/>
            <a:ext cx="9123783" cy="2910709"/>
            <a:chOff x="673658" y="3713847"/>
            <a:chExt cx="9123783" cy="291070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4" name="Grupo 3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6" name="Conector recto de flecha 5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uadroTexto 6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23" name="Rectángulo 22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27" name="Rectángulo 26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33" name="Imagen 3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35" name="CuadroTexto 34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2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850</Words>
  <Application>Microsoft Office PowerPoint</Application>
  <PresentationFormat>Panorámica</PresentationFormat>
  <Paragraphs>70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Aharoni</vt:lpstr>
      <vt:lpstr>Arial</vt:lpstr>
      <vt:lpstr>BadaBoom BB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66</cp:revision>
  <dcterms:created xsi:type="dcterms:W3CDTF">2017-11-22T19:44:45Z</dcterms:created>
  <dcterms:modified xsi:type="dcterms:W3CDTF">2018-03-10T07:37:43Z</dcterms:modified>
</cp:coreProperties>
</file>