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A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47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13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26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90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28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73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12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92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6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45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8449B-7E7F-4B22-B31C-7455ACE0523B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28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image" Target="../media/image18.jpe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28" y="651819"/>
            <a:ext cx="9539416" cy="536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6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upo 72"/>
          <p:cNvGrpSpPr/>
          <p:nvPr/>
        </p:nvGrpSpPr>
        <p:grpSpPr>
          <a:xfrm>
            <a:off x="670453" y="1070122"/>
            <a:ext cx="7994591" cy="3644282"/>
            <a:chOff x="670453" y="1070122"/>
            <a:chExt cx="7994591" cy="3644282"/>
          </a:xfrm>
        </p:grpSpPr>
        <p:pic>
          <p:nvPicPr>
            <p:cNvPr id="71" name="Imagen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8743" y="1182191"/>
              <a:ext cx="990573" cy="366211"/>
            </a:xfrm>
            <a:prstGeom prst="rect">
              <a:avLst/>
            </a:prstGeom>
          </p:spPr>
        </p:pic>
        <p:grpSp>
          <p:nvGrpSpPr>
            <p:cNvPr id="70" name="Grupo 69"/>
            <p:cNvGrpSpPr/>
            <p:nvPr/>
          </p:nvGrpSpPr>
          <p:grpSpPr>
            <a:xfrm>
              <a:off x="670453" y="1070122"/>
              <a:ext cx="7994591" cy="3644282"/>
              <a:chOff x="1332925" y="1060791"/>
              <a:chExt cx="7994591" cy="3644282"/>
            </a:xfrm>
          </p:grpSpPr>
          <p:grpSp>
            <p:nvGrpSpPr>
              <p:cNvPr id="64" name="Grupo 63"/>
              <p:cNvGrpSpPr/>
              <p:nvPr/>
            </p:nvGrpSpPr>
            <p:grpSpPr>
              <a:xfrm>
                <a:off x="1332925" y="1060791"/>
                <a:ext cx="7994591" cy="3618158"/>
                <a:chOff x="997023" y="991194"/>
                <a:chExt cx="7994591" cy="3618158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>
                  <a:off x="2497986" y="991194"/>
                  <a:ext cx="6493628" cy="3618158"/>
                  <a:chOff x="2451333" y="1004204"/>
                  <a:chExt cx="6493628" cy="3618158"/>
                </a:xfrm>
              </p:grpSpPr>
              <p:pic>
                <p:nvPicPr>
                  <p:cNvPr id="47" name="Imagen 46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76259" y="1116993"/>
                    <a:ext cx="489942" cy="366984"/>
                  </a:xfrm>
                  <a:prstGeom prst="rect">
                    <a:avLst/>
                  </a:prstGeom>
                </p:spPr>
              </p:pic>
              <p:pic>
                <p:nvPicPr>
                  <p:cNvPr id="4" name="Imagen 3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117538" y="2336850"/>
                    <a:ext cx="548663" cy="548663"/>
                  </a:xfrm>
                  <a:prstGeom prst="rect">
                    <a:avLst/>
                  </a:prstGeom>
                </p:spPr>
              </p:pic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7792314" y="2452942"/>
                    <a:ext cx="104326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Conversation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22" name="Rectángulo redondeado 21"/>
                  <p:cNvSpPr/>
                  <p:nvPr/>
                </p:nvSpPr>
                <p:spPr bwMode="auto">
                  <a:xfrm>
                    <a:off x="4238071" y="1239997"/>
                    <a:ext cx="1821286" cy="1609993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B05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rPr>
                      <a:t>ORCHESTRATION</a:t>
                    </a: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s-ES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ENGINE</a:t>
                    </a:r>
                    <a:endParaRPr kumimoji="0" lang="es-E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</a:endParaRPr>
                  </a:p>
                </p:txBody>
              </p:sp>
              <p:sp>
                <p:nvSpPr>
                  <p:cNvPr id="29" name="CuadroTexto 28"/>
                  <p:cNvSpPr txBox="1"/>
                  <p:nvPr/>
                </p:nvSpPr>
                <p:spPr>
                  <a:xfrm>
                    <a:off x="3099700" y="3812237"/>
                    <a:ext cx="15110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Information</a:t>
                    </a:r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</a:t>
                    </a:r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sources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30" name="Imagen 29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67467" y="4078978"/>
                    <a:ext cx="541626" cy="543384"/>
                  </a:xfrm>
                  <a:prstGeom prst="rect">
                    <a:avLst/>
                  </a:prstGeom>
                </p:spPr>
              </p:pic>
              <p:sp>
                <p:nvSpPr>
                  <p:cNvPr id="35" name="Rectángulo redondeado 34"/>
                  <p:cNvSpPr/>
                  <p:nvPr/>
                </p:nvSpPr>
                <p:spPr bwMode="auto">
                  <a:xfrm>
                    <a:off x="6961085" y="1004204"/>
                    <a:ext cx="1983876" cy="2010395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0099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3333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s-ES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latin typeface="Verdana" pitchFamily="34" charset="0"/>
                    </a:endParaRPr>
                  </a:p>
                </p:txBody>
              </p:sp>
              <p:pic>
                <p:nvPicPr>
                  <p:cNvPr id="37" name="Imagen 36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91879" y="1662551"/>
                    <a:ext cx="559735" cy="559735"/>
                  </a:xfrm>
                  <a:prstGeom prst="rect">
                    <a:avLst/>
                  </a:prstGeom>
                </p:spPr>
              </p:pic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7818028" y="1698252"/>
                    <a:ext cx="104685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Visual </a:t>
                    </a:r>
                  </a:p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recognition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39" name="Imagen 38"/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0610" b="22166"/>
                  <a:stretch/>
                </p:blipFill>
                <p:spPr>
                  <a:xfrm>
                    <a:off x="5426700" y="4094527"/>
                    <a:ext cx="1369656" cy="391886"/>
                  </a:xfrm>
                  <a:prstGeom prst="rect">
                    <a:avLst/>
                  </a:prstGeom>
                </p:spPr>
              </p:pic>
              <p:pic>
                <p:nvPicPr>
                  <p:cNvPr id="40" name="Imagen 39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51333" y="1951592"/>
                    <a:ext cx="842277" cy="842277"/>
                  </a:xfrm>
                  <a:prstGeom prst="rect">
                    <a:avLst/>
                  </a:prstGeom>
                </p:spPr>
              </p:pic>
              <p:sp>
                <p:nvSpPr>
                  <p:cNvPr id="44" name="CuadroTexto 43"/>
                  <p:cNvSpPr txBox="1"/>
                  <p:nvPr/>
                </p:nvSpPr>
                <p:spPr>
                  <a:xfrm>
                    <a:off x="2630561" y="2907196"/>
                    <a:ext cx="52163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Slack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45" name="Imagen 44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5343926" y="1044833"/>
                    <a:ext cx="511304" cy="511304"/>
                  </a:xfrm>
                  <a:prstGeom prst="rect">
                    <a:avLst/>
                  </a:prstGeom>
                </p:spPr>
              </p:pic>
              <p:pic>
                <p:nvPicPr>
                  <p:cNvPr id="46" name="Imagen 45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32139" y="2289141"/>
                    <a:ext cx="433150" cy="433150"/>
                  </a:xfrm>
                  <a:prstGeom prst="rect">
                    <a:avLst/>
                  </a:prstGeom>
                </p:spPr>
              </p:pic>
              <p:sp>
                <p:nvSpPr>
                  <p:cNvPr id="49" name="Flecha izquierda y derecha 48"/>
                  <p:cNvSpPr/>
                  <p:nvPr/>
                </p:nvSpPr>
                <p:spPr>
                  <a:xfrm rot="17991136">
                    <a:off x="3713406" y="3213531"/>
                    <a:ext cx="922357" cy="207126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pic>
                <p:nvPicPr>
                  <p:cNvPr id="50" name="Imagen 49"/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81046" y="4167579"/>
                    <a:ext cx="423959" cy="390042"/>
                  </a:xfrm>
                  <a:prstGeom prst="rect">
                    <a:avLst/>
                  </a:prstGeom>
                </p:spPr>
              </p:pic>
              <p:sp>
                <p:nvSpPr>
                  <p:cNvPr id="53" name="Flecha izquierda y derecha 52"/>
                  <p:cNvSpPr/>
                  <p:nvPr/>
                </p:nvSpPr>
                <p:spPr>
                  <a:xfrm>
                    <a:off x="6159529" y="2306891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4" name="Flecha izquierda y derecha 53"/>
                  <p:cNvSpPr/>
                  <p:nvPr/>
                </p:nvSpPr>
                <p:spPr>
                  <a:xfrm>
                    <a:off x="3423451" y="2301274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5" name="Flecha izquierda y derecha 54"/>
                  <p:cNvSpPr/>
                  <p:nvPr/>
                </p:nvSpPr>
                <p:spPr>
                  <a:xfrm rot="14942889">
                    <a:off x="5453717" y="3229713"/>
                    <a:ext cx="922357" cy="207126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5592311" y="3826569"/>
                    <a:ext cx="110310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Recipe</a:t>
                    </a:r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</a:t>
                    </a:r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service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60" name="Flecha izquierda y derecha 59"/>
                <p:cNvSpPr/>
                <p:nvPr/>
              </p:nvSpPr>
              <p:spPr>
                <a:xfrm>
                  <a:off x="1595077" y="2283822"/>
                  <a:ext cx="751761" cy="208884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1" name="CuadroTexto 60"/>
                <p:cNvSpPr txBox="1"/>
                <p:nvPr/>
              </p:nvSpPr>
              <p:spPr>
                <a:xfrm>
                  <a:off x="997023" y="2894185"/>
                  <a:ext cx="55142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Users</a:t>
                  </a:r>
                  <a:endParaRPr lang="es-E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pic>
              <p:nvPicPr>
                <p:cNvPr id="62" name="Imagen 61"/>
                <p:cNvPicPr>
                  <a:picLocks noChangeAspect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461"/>
                <a:stretch/>
              </p:blipFill>
              <p:spPr>
                <a:xfrm>
                  <a:off x="1007111" y="1802238"/>
                  <a:ext cx="531252" cy="637694"/>
                </a:xfrm>
                <a:prstGeom prst="rect">
                  <a:avLst/>
                </a:prstGeom>
              </p:spPr>
            </p:pic>
            <p:pic>
              <p:nvPicPr>
                <p:cNvPr id="63" name="Imagen 62"/>
                <p:cNvPicPr>
                  <a:picLocks noChangeAspect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562"/>
                <a:stretch/>
              </p:blipFill>
              <p:spPr>
                <a:xfrm>
                  <a:off x="1007111" y="2323513"/>
                  <a:ext cx="463328" cy="637694"/>
                </a:xfrm>
                <a:prstGeom prst="rect">
                  <a:avLst/>
                </a:prstGeom>
              </p:spPr>
            </p:pic>
          </p:grpSp>
          <p:sp>
            <p:nvSpPr>
              <p:cNvPr id="65" name="Rectángulo redondeado 64"/>
              <p:cNvSpPr/>
              <p:nvPr/>
            </p:nvSpPr>
            <p:spPr bwMode="auto">
              <a:xfrm>
                <a:off x="5680229" y="3825940"/>
                <a:ext cx="1627709" cy="876491"/>
              </a:xfrm>
              <a:prstGeom prst="roundRect">
                <a:avLst/>
              </a:prstGeom>
              <a:noFill/>
              <a:ln w="9525" cap="rnd" cmpd="sng" algn="ctr">
                <a:solidFill>
                  <a:srgbClr val="000099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66" name="Rectángulo redondeado 65"/>
              <p:cNvSpPr/>
              <p:nvPr/>
            </p:nvSpPr>
            <p:spPr bwMode="auto">
              <a:xfrm>
                <a:off x="3398498" y="3828582"/>
                <a:ext cx="1586299" cy="876491"/>
              </a:xfrm>
              <a:prstGeom prst="roundRect">
                <a:avLst/>
              </a:prstGeom>
              <a:noFill/>
              <a:ln w="9525" cap="rnd" cmpd="sng" algn="ctr">
                <a:solidFill>
                  <a:srgbClr val="000099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412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2070586" y="918604"/>
            <a:ext cx="8554514" cy="4717091"/>
            <a:chOff x="83166" y="657346"/>
            <a:chExt cx="8554514" cy="4717091"/>
          </a:xfrm>
        </p:grpSpPr>
        <p:grpSp>
          <p:nvGrpSpPr>
            <p:cNvPr id="70" name="Grupo 69"/>
            <p:cNvGrpSpPr/>
            <p:nvPr/>
          </p:nvGrpSpPr>
          <p:grpSpPr>
            <a:xfrm>
              <a:off x="90783" y="657346"/>
              <a:ext cx="8546897" cy="4717091"/>
              <a:chOff x="869337" y="797305"/>
              <a:chExt cx="8546897" cy="4717091"/>
            </a:xfrm>
          </p:grpSpPr>
          <p:grpSp>
            <p:nvGrpSpPr>
              <p:cNvPr id="64" name="Grupo 63"/>
              <p:cNvGrpSpPr/>
              <p:nvPr/>
            </p:nvGrpSpPr>
            <p:grpSpPr>
              <a:xfrm>
                <a:off x="869337" y="797305"/>
                <a:ext cx="8546897" cy="4433659"/>
                <a:chOff x="533435" y="727708"/>
                <a:chExt cx="8546897" cy="4433659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>
                  <a:off x="2138611" y="727708"/>
                  <a:ext cx="6941721" cy="4433659"/>
                  <a:chOff x="2091958" y="740718"/>
                  <a:chExt cx="6941721" cy="4433659"/>
                </a:xfrm>
              </p:grpSpPr>
              <p:pic>
                <p:nvPicPr>
                  <p:cNvPr id="47" name="Imagen 46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02983" y="1151482"/>
                    <a:ext cx="427505" cy="320217"/>
                  </a:xfrm>
                  <a:prstGeom prst="rect">
                    <a:avLst/>
                  </a:prstGeom>
                </p:spPr>
              </p:pic>
              <p:pic>
                <p:nvPicPr>
                  <p:cNvPr id="4" name="Imagen 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117538" y="2336850"/>
                    <a:ext cx="548663" cy="548663"/>
                  </a:xfrm>
                  <a:prstGeom prst="rect">
                    <a:avLst/>
                  </a:prstGeom>
                </p:spPr>
              </p:pic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7782408" y="2411769"/>
                    <a:ext cx="104326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Conversation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sp>
                <p:nvSpPr>
                  <p:cNvPr id="22" name="Rectángulo redondeado 21"/>
                  <p:cNvSpPr/>
                  <p:nvPr/>
                </p:nvSpPr>
                <p:spPr bwMode="auto">
                  <a:xfrm>
                    <a:off x="4238071" y="1239997"/>
                    <a:ext cx="1821286" cy="1609993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B05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</a:rPr>
                      <a:t>ORCHESTRATION</a:t>
                    </a: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s-ES" sz="1600" b="1" dirty="0" smtClean="0">
                        <a:solidFill>
                          <a:srgbClr val="00B050"/>
                        </a:solidFill>
                      </a:rPr>
                      <a:t>ENGINE</a:t>
                    </a:r>
                    <a:endParaRPr kumimoji="0" lang="es-ES" sz="1600" b="1" i="0" u="none" strike="noStrike" cap="none" normalizeH="0" baseline="0" dirty="0" smtClean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</a:endParaRPr>
                  </a:p>
                </p:txBody>
              </p:sp>
              <p:sp>
                <p:nvSpPr>
                  <p:cNvPr id="29" name="CuadroTexto 28"/>
                  <p:cNvSpPr txBox="1"/>
                  <p:nvPr/>
                </p:nvSpPr>
                <p:spPr>
                  <a:xfrm>
                    <a:off x="5242412" y="4828309"/>
                    <a:ext cx="98912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err="1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D</a:t>
                    </a:r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atabases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pic>
                <p:nvPicPr>
                  <p:cNvPr id="30" name="Imagen 2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70149" y="4719251"/>
                    <a:ext cx="444124" cy="445566"/>
                  </a:xfrm>
                  <a:prstGeom prst="rect">
                    <a:avLst/>
                  </a:prstGeom>
                </p:spPr>
              </p:pic>
              <p:sp>
                <p:nvSpPr>
                  <p:cNvPr id="35" name="Rectángulo redondeado 34"/>
                  <p:cNvSpPr/>
                  <p:nvPr/>
                </p:nvSpPr>
                <p:spPr bwMode="auto">
                  <a:xfrm>
                    <a:off x="6961084" y="1004204"/>
                    <a:ext cx="2072595" cy="2010395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B05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3333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s-ES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latin typeface="Verdana" pitchFamily="34" charset="0"/>
                    </a:endParaRPr>
                  </a:p>
                </p:txBody>
              </p:sp>
              <p:pic>
                <p:nvPicPr>
                  <p:cNvPr id="37" name="Imagen 36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91879" y="1662551"/>
                    <a:ext cx="559735" cy="559735"/>
                  </a:xfrm>
                  <a:prstGeom prst="rect">
                    <a:avLst/>
                  </a:prstGeom>
                </p:spPr>
              </p:pic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7782408" y="1698252"/>
                    <a:ext cx="108247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Visual </a:t>
                    </a:r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recognition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pic>
                <p:nvPicPr>
                  <p:cNvPr id="39" name="Imagen 38"/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0610" b="22166"/>
                  <a:stretch/>
                </p:blipFill>
                <p:spPr>
                  <a:xfrm>
                    <a:off x="3902292" y="4294547"/>
                    <a:ext cx="1246422" cy="356626"/>
                  </a:xfrm>
                  <a:prstGeom prst="rect">
                    <a:avLst/>
                  </a:prstGeom>
                </p:spPr>
              </p:pic>
              <p:pic>
                <p:nvPicPr>
                  <p:cNvPr id="40" name="Imagen 39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91958" y="2198466"/>
                    <a:ext cx="568504" cy="568504"/>
                  </a:xfrm>
                  <a:prstGeom prst="rect">
                    <a:avLst/>
                  </a:prstGeom>
                </p:spPr>
              </p:pic>
              <p:sp>
                <p:nvSpPr>
                  <p:cNvPr id="44" name="CuadroTexto 43"/>
                  <p:cNvSpPr txBox="1"/>
                  <p:nvPr/>
                </p:nvSpPr>
                <p:spPr>
                  <a:xfrm>
                    <a:off x="2664843" y="2302456"/>
                    <a:ext cx="52163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Slack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pic>
                <p:nvPicPr>
                  <p:cNvPr id="45" name="Imagen 44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622766" y="740718"/>
                    <a:ext cx="921833" cy="921833"/>
                  </a:xfrm>
                  <a:prstGeom prst="rect">
                    <a:avLst/>
                  </a:prstGeom>
                </p:spPr>
              </p:pic>
              <p:pic>
                <p:nvPicPr>
                  <p:cNvPr id="50" name="Imagen 49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26091" y="4784335"/>
                    <a:ext cx="423959" cy="390042"/>
                  </a:xfrm>
                  <a:prstGeom prst="rect">
                    <a:avLst/>
                  </a:prstGeom>
                </p:spPr>
              </p:pic>
              <p:sp>
                <p:nvSpPr>
                  <p:cNvPr id="53" name="Flecha izquierda y derecha 52"/>
                  <p:cNvSpPr/>
                  <p:nvPr/>
                </p:nvSpPr>
                <p:spPr>
                  <a:xfrm>
                    <a:off x="6134340" y="2306890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4" name="Flecha izquierda y derecha 53"/>
                  <p:cNvSpPr/>
                  <p:nvPr/>
                </p:nvSpPr>
                <p:spPr>
                  <a:xfrm>
                    <a:off x="3411327" y="2298045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5" name="Flecha izquierda y derecha 54"/>
                  <p:cNvSpPr/>
                  <p:nvPr/>
                </p:nvSpPr>
                <p:spPr>
                  <a:xfrm rot="16200000">
                    <a:off x="4667936" y="3282077"/>
                    <a:ext cx="922357" cy="207126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5242412" y="4374174"/>
                    <a:ext cx="110310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Recipe</a:t>
                    </a:r>
                    <a:r>
                      <a:rPr lang="es-ES" sz="12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 </a:t>
                    </a:r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service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</p:grpSp>
            <p:sp>
              <p:nvSpPr>
                <p:cNvPr id="60" name="Flecha izquierda y derecha 59"/>
                <p:cNvSpPr/>
                <p:nvPr/>
              </p:nvSpPr>
              <p:spPr>
                <a:xfrm>
                  <a:off x="1156212" y="2260824"/>
                  <a:ext cx="751761" cy="208884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62" name="Imagen 61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461"/>
                <a:stretch/>
              </p:blipFill>
              <p:spPr>
                <a:xfrm>
                  <a:off x="533435" y="1713136"/>
                  <a:ext cx="531252" cy="637694"/>
                </a:xfrm>
                <a:prstGeom prst="rect">
                  <a:avLst/>
                </a:prstGeom>
              </p:spPr>
            </p:pic>
            <p:pic>
              <p:nvPicPr>
                <p:cNvPr id="63" name="Imagen 62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562"/>
                <a:stretch/>
              </p:blipFill>
              <p:spPr>
                <a:xfrm>
                  <a:off x="533435" y="2350830"/>
                  <a:ext cx="463328" cy="637694"/>
                </a:xfrm>
                <a:prstGeom prst="rect">
                  <a:avLst/>
                </a:prstGeom>
              </p:spPr>
            </p:pic>
          </p:grpSp>
          <p:sp>
            <p:nvSpPr>
              <p:cNvPr id="66" name="Rectángulo redondeado 65"/>
              <p:cNvSpPr/>
              <p:nvPr/>
            </p:nvSpPr>
            <p:spPr bwMode="auto">
              <a:xfrm>
                <a:off x="4284847" y="3959215"/>
                <a:ext cx="2443227" cy="1555181"/>
              </a:xfrm>
              <a:prstGeom prst="roundRect">
                <a:avLst/>
              </a:prstGeom>
              <a:noFill/>
              <a:ln w="9525" cap="rnd" cmpd="sng" algn="ctr">
                <a:solidFill>
                  <a:srgbClr val="00B05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Verdana" pitchFamily="34" charset="0"/>
                </a:endParaRPr>
              </a:p>
            </p:txBody>
          </p:sp>
        </p:grpSp>
        <p:sp>
          <p:nvSpPr>
            <p:cNvPr id="33" name="Rectángulo redondeado 32"/>
            <p:cNvSpPr/>
            <p:nvPr/>
          </p:nvSpPr>
          <p:spPr bwMode="auto">
            <a:xfrm>
              <a:off x="1582050" y="1566020"/>
              <a:ext cx="1364825" cy="1314997"/>
            </a:xfrm>
            <a:prstGeom prst="roundRect">
              <a:avLst/>
            </a:prstGeom>
            <a:noFill/>
            <a:ln w="9525" cap="rnd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4174708" y="3900137"/>
              <a:ext cx="14923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DATA SOURCES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6936819" y="1018125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IBM WATSON SERVICES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83166" y="1337881"/>
              <a:ext cx="675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USERS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1675083" y="1660407"/>
              <a:ext cx="1240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USER INTERFACE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5050" y="2314325"/>
              <a:ext cx="889823" cy="3005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108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2042984" y="584062"/>
            <a:ext cx="5764024" cy="3946980"/>
            <a:chOff x="2042984" y="584062"/>
            <a:chExt cx="5764024" cy="3946980"/>
          </a:xfrm>
        </p:grpSpPr>
        <p:grpSp>
          <p:nvGrpSpPr>
            <p:cNvPr id="12" name="Grupo 11"/>
            <p:cNvGrpSpPr/>
            <p:nvPr/>
          </p:nvGrpSpPr>
          <p:grpSpPr>
            <a:xfrm>
              <a:off x="2183028" y="584062"/>
              <a:ext cx="5623980" cy="3946980"/>
              <a:chOff x="2183028" y="584062"/>
              <a:chExt cx="5623980" cy="3946980"/>
            </a:xfrm>
          </p:grpSpPr>
          <p:pic>
            <p:nvPicPr>
              <p:cNvPr id="2" name="Imagen 1"/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0" t="12619" r="53813" b="44710"/>
              <a:stretch/>
            </p:blipFill>
            <p:spPr bwMode="auto">
              <a:xfrm>
                <a:off x="2183028" y="1610686"/>
                <a:ext cx="5623980" cy="2920356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3" name="Rectángulo 2"/>
              <p:cNvSpPr/>
              <p:nvPr/>
            </p:nvSpPr>
            <p:spPr>
              <a:xfrm>
                <a:off x="6771503" y="3196281"/>
                <a:ext cx="815545" cy="378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4" name="Imagen 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3143877" y="3515873"/>
                <a:ext cx="339546" cy="344262"/>
              </a:xfrm>
              <a:prstGeom prst="rect">
                <a:avLst/>
              </a:prstGeom>
            </p:spPr>
          </p:pic>
          <p:pic>
            <p:nvPicPr>
              <p:cNvPr id="5" name="Imagen 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6109386" y="1204514"/>
                <a:ext cx="362465" cy="367499"/>
              </a:xfrm>
              <a:prstGeom prst="rect">
                <a:avLst/>
              </a:prstGeom>
            </p:spPr>
          </p:pic>
          <p:pic>
            <p:nvPicPr>
              <p:cNvPr id="6" name="Imagen 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90" r="43358" b="76801"/>
              <a:stretch/>
            </p:blipFill>
            <p:spPr>
              <a:xfrm>
                <a:off x="6520248" y="1347286"/>
                <a:ext cx="436606" cy="159302"/>
              </a:xfrm>
              <a:prstGeom prst="rect">
                <a:avLst/>
              </a:prstGeom>
            </p:spPr>
          </p:pic>
          <p:sp>
            <p:nvSpPr>
              <p:cNvPr id="7" name="Rectángulo 6"/>
              <p:cNvSpPr/>
              <p:nvPr/>
            </p:nvSpPr>
            <p:spPr>
              <a:xfrm>
                <a:off x="6060988" y="1165842"/>
                <a:ext cx="918520" cy="444844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0" name="Imagen 9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89" r="52443" b="75233"/>
              <a:stretch/>
            </p:blipFill>
            <p:spPr>
              <a:xfrm>
                <a:off x="3483423" y="3565815"/>
                <a:ext cx="327055" cy="244377"/>
              </a:xfrm>
              <a:prstGeom prst="rect">
                <a:avLst/>
              </a:prstGeom>
            </p:spPr>
          </p:pic>
          <p:pic>
            <p:nvPicPr>
              <p:cNvPr id="11" name="Imagen 1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0988" y="584062"/>
                <a:ext cx="918520" cy="518373"/>
              </a:xfrm>
              <a:prstGeom prst="rect">
                <a:avLst/>
              </a:prstGeom>
            </p:spPr>
          </p:pic>
        </p:grp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2984" y="2981206"/>
              <a:ext cx="574271" cy="430149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870" y="3157831"/>
              <a:ext cx="561316" cy="159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74861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28</Words>
  <Application>Microsoft Office PowerPoint</Application>
  <PresentationFormat>Panorámica</PresentationFormat>
  <Paragraphs>20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Berlin Sans FB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Inmaculada Perea Fernández</dc:creator>
  <cp:lastModifiedBy>Inmaculada Perea Fernández</cp:lastModifiedBy>
  <cp:revision>17</cp:revision>
  <dcterms:created xsi:type="dcterms:W3CDTF">2017-10-16T08:08:10Z</dcterms:created>
  <dcterms:modified xsi:type="dcterms:W3CDTF">2017-10-24T19:01:50Z</dcterms:modified>
</cp:coreProperties>
</file>