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FF3300"/>
    <a:srgbClr val="46DACC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49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-665257" y="67611"/>
            <a:ext cx="15304169" cy="7539789"/>
            <a:chOff x="-665257" y="67611"/>
            <a:chExt cx="15304169" cy="7539789"/>
          </a:xfrm>
        </p:grpSpPr>
        <p:sp>
          <p:nvSpPr>
            <p:cNvPr id="135" name="Rectángulo 134"/>
            <p:cNvSpPr/>
            <p:nvPr/>
          </p:nvSpPr>
          <p:spPr>
            <a:xfrm>
              <a:off x="-665257" y="67611"/>
              <a:ext cx="15304169" cy="753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-560641" y="230086"/>
              <a:ext cx="15199553" cy="7198596"/>
              <a:chOff x="-560641" y="230086"/>
              <a:chExt cx="15199553" cy="7198596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-560641" y="230086"/>
                <a:ext cx="15199553" cy="7198596"/>
                <a:chOff x="-551933" y="195252"/>
                <a:chExt cx="15199553" cy="7198596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0838893" y="3211690"/>
                  <a:ext cx="1906939" cy="1468927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7898585" y="5642756"/>
                  <a:ext cx="2727553" cy="1751092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8287756" y="3811106"/>
                  <a:ext cx="1275009" cy="82424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1025730" y="204318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5249409" y="773881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893916" y="1158861"/>
                  <a:ext cx="1456523" cy="1034526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13372611" y="1155810"/>
                  <a:ext cx="1275009" cy="1016285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5249409" y="3536458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214031" y="5862875"/>
                  <a:ext cx="1386626" cy="929508"/>
                </a:xfrm>
                <a:prstGeom prst="roundRect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551933" y="2464630"/>
                  <a:ext cx="940158" cy="758739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 flipV="1">
                  <a:off x="388225" y="2834117"/>
                  <a:ext cx="637505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</p:cNvCxnSpPr>
                <p:nvPr/>
              </p:nvCxnSpPr>
              <p:spPr>
                <a:xfrm>
                  <a:off x="3230930" y="2834117"/>
                  <a:ext cx="1270227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4500754" y="1453333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4501157" y="1462902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1043035" y="3864016"/>
                  <a:ext cx="1369656" cy="391886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8548775" y="5072978"/>
                  <a:ext cx="97147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8" name="Conector recto de flecha 27"/>
                <p:cNvCxnSpPr/>
                <p:nvPr/>
              </p:nvCxnSpPr>
              <p:spPr>
                <a:xfrm>
                  <a:off x="4510359" y="422582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de flecha 28"/>
                <p:cNvCxnSpPr/>
                <p:nvPr/>
              </p:nvCxnSpPr>
              <p:spPr>
                <a:xfrm flipV="1">
                  <a:off x="4500754" y="2834458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641" y="4850803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2" name="CuadroTexto 1"/>
                <p:cNvSpPr txBox="1"/>
                <p:nvPr/>
              </p:nvSpPr>
              <p:spPr>
                <a:xfrm>
                  <a:off x="4564494" y="106002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Conector recto de flecha 22"/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5919111" y="2151922"/>
                  <a:ext cx="0" cy="138453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924167" y="2591305"/>
                  <a:ext cx="150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 flipV="1">
                  <a:off x="6588813" y="1452610"/>
                  <a:ext cx="4297260" cy="1029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>
                  <a:off x="12350439" y="1677588"/>
                  <a:ext cx="1022172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5914674" y="4916095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 flipV="1">
                  <a:off x="6588813" y="4223230"/>
                  <a:ext cx="1698943" cy="224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4582490" y="381110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7787143" y="1083278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2" name="Flecha izquierda y derecha 51"/>
                <p:cNvSpPr/>
                <p:nvPr/>
              </p:nvSpPr>
              <p:spPr>
                <a:xfrm rot="16200000">
                  <a:off x="11278471" y="2625305"/>
                  <a:ext cx="92235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3" name="Imagen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7516" y="2383825"/>
                  <a:ext cx="614369" cy="650686"/>
                </a:xfrm>
                <a:prstGeom prst="rect">
                  <a:avLst/>
                </a:prstGeom>
              </p:spPr>
            </p:pic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13" y="5990429"/>
                  <a:ext cx="427505" cy="32021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8341" y="6443071"/>
                  <a:ext cx="559735" cy="55973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9144641" y="6382881"/>
                  <a:ext cx="10824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Visual </a:t>
                  </a:r>
                  <a:r>
                    <a:rPr lang="es-ES" sz="1200" dirty="0" err="1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recognition</a:t>
                  </a:r>
                  <a:endParaRPr lang="es-ES" sz="1200" dirty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8755718" y="5925291"/>
                  <a:ext cx="16677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IBM WATSON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70" name="Conector recto de flecha 69"/>
                <p:cNvCxnSpPr>
                  <a:endCxn id="4" idx="3"/>
                </p:cNvCxnSpPr>
                <p:nvPr/>
              </p:nvCxnSpPr>
              <p:spPr>
                <a:xfrm flipH="1">
                  <a:off x="9562765" y="4209897"/>
                  <a:ext cx="623595" cy="1333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de flecha 72"/>
                <p:cNvCxnSpPr/>
                <p:nvPr/>
              </p:nvCxnSpPr>
              <p:spPr>
                <a:xfrm flipH="1" flipV="1">
                  <a:off x="10186360" y="1941897"/>
                  <a:ext cx="1" cy="2268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uadroTexto 77"/>
                <p:cNvSpPr txBox="1"/>
                <p:nvPr/>
              </p:nvSpPr>
              <p:spPr>
                <a:xfrm>
                  <a:off x="6582047" y="377729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9" name="Conector recto de flecha 78"/>
                <p:cNvCxnSpPr/>
                <p:nvPr/>
              </p:nvCxnSpPr>
              <p:spPr>
                <a:xfrm>
                  <a:off x="5907344" y="195252"/>
                  <a:ext cx="7330" cy="5894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de flecha 94"/>
                <p:cNvCxnSpPr/>
                <p:nvPr/>
              </p:nvCxnSpPr>
              <p:spPr>
                <a:xfrm flipV="1">
                  <a:off x="3604792" y="207649"/>
                  <a:ext cx="0" cy="615165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3604792" y="206748"/>
                  <a:ext cx="2289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/>
                <p:nvPr/>
              </p:nvCxnSpPr>
              <p:spPr>
                <a:xfrm flipH="1">
                  <a:off x="3604792" y="6359301"/>
                  <a:ext cx="160924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/>
                <p:nvPr/>
              </p:nvCxnSpPr>
              <p:spPr>
                <a:xfrm flipV="1">
                  <a:off x="10178517" y="1941897"/>
                  <a:ext cx="707556" cy="1932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1239628" y="3507431"/>
                  <a:ext cx="1275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3740896" y="247466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CuadroTexto 130"/>
              <p:cNvSpPr txBox="1"/>
              <p:nvPr/>
            </p:nvSpPr>
            <p:spPr>
              <a:xfrm>
                <a:off x="6960644" y="3863394"/>
                <a:ext cx="1194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image_file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8139531" y="117587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4" name="CuadroTexto 133"/>
            <p:cNvSpPr txBox="1"/>
            <p:nvPr/>
          </p:nvSpPr>
          <p:spPr>
            <a:xfrm>
              <a:off x="5958303" y="5221660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upo 301"/>
          <p:cNvGrpSpPr/>
          <p:nvPr/>
        </p:nvGrpSpPr>
        <p:grpSpPr>
          <a:xfrm>
            <a:off x="-3224463" y="-292996"/>
            <a:ext cx="21610560" cy="9841831"/>
            <a:chOff x="-3224463" y="-292996"/>
            <a:chExt cx="21610560" cy="9841831"/>
          </a:xfrm>
        </p:grpSpPr>
        <p:grpSp>
          <p:nvGrpSpPr>
            <p:cNvPr id="282" name="Grupo 281"/>
            <p:cNvGrpSpPr/>
            <p:nvPr/>
          </p:nvGrpSpPr>
          <p:grpSpPr>
            <a:xfrm>
              <a:off x="-3224463" y="-292996"/>
              <a:ext cx="21610560" cy="9841831"/>
              <a:chOff x="-3368842" y="-320988"/>
              <a:chExt cx="21610560" cy="9841831"/>
            </a:xfrm>
          </p:grpSpPr>
          <p:sp>
            <p:nvSpPr>
              <p:cNvPr id="269" name="Rectángulo 268"/>
              <p:cNvSpPr/>
              <p:nvPr/>
            </p:nvSpPr>
            <p:spPr>
              <a:xfrm>
                <a:off x="-3368842" y="-320988"/>
                <a:ext cx="21610560" cy="9841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6" name="Rectángulo redondeado 265"/>
              <p:cNvSpPr/>
              <p:nvPr/>
            </p:nvSpPr>
            <p:spPr bwMode="auto">
              <a:xfrm>
                <a:off x="5702666" y="8125180"/>
                <a:ext cx="1257743" cy="1228370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76988" y="484011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555639" y="1827348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2848274" y="626440"/>
                <a:ext cx="2706712" cy="12232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929685" y="7602165"/>
                <a:ext cx="1275009" cy="1016285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2936870" y="3382510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329472" y="8129767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117466" y="2282662"/>
                <a:ext cx="940158" cy="758739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177308" y="2655195"/>
                <a:ext cx="621669" cy="68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</p:cNvCxnSpPr>
              <p:nvPr/>
            </p:nvCxnSpPr>
            <p:spPr>
              <a:xfrm flipV="1">
                <a:off x="798992" y="2643037"/>
                <a:ext cx="1342959" cy="121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 flipV="1">
                <a:off x="2142757" y="1238060"/>
                <a:ext cx="10757" cy="285117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2142354" y="1247629"/>
                <a:ext cx="72000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64679" y="5509292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8" name="Conector recto de flecha 27"/>
              <p:cNvCxnSpPr/>
              <p:nvPr/>
            </p:nvCxnSpPr>
            <p:spPr>
              <a:xfrm>
                <a:off x="2141951" y="4072328"/>
                <a:ext cx="794919" cy="169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"/>
              <p:cNvSpPr txBox="1"/>
              <p:nvPr/>
            </p:nvSpPr>
            <p:spPr>
              <a:xfrm>
                <a:off x="2205363" y="87715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179380" y="1849680"/>
                <a:ext cx="22250" cy="153283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554986" y="1238060"/>
                <a:ext cx="2434690" cy="1684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70" idx="3"/>
                <a:endCxn id="8" idx="2"/>
              </p:cNvCxnSpPr>
              <p:nvPr/>
            </p:nvCxnSpPr>
            <p:spPr>
              <a:xfrm>
                <a:off x="16408854" y="8110307"/>
                <a:ext cx="52083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72" idx="0"/>
              </p:cNvCxnSpPr>
              <p:nvPr/>
            </p:nvCxnSpPr>
            <p:spPr>
              <a:xfrm>
                <a:off x="4179380" y="4762147"/>
                <a:ext cx="0" cy="12419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93" idx="1"/>
              </p:cNvCxnSpPr>
              <p:nvPr/>
            </p:nvCxnSpPr>
            <p:spPr>
              <a:xfrm flipV="1">
                <a:off x="5421890" y="4061044"/>
                <a:ext cx="3349407" cy="1128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4485" y="6555965"/>
                <a:ext cx="614369" cy="650686"/>
              </a:xfrm>
              <a:prstGeom prst="rect">
                <a:avLst/>
              </a:prstGeom>
            </p:spPr>
          </p:pic>
          <p:sp>
            <p:nvSpPr>
              <p:cNvPr id="77" name="CuadroTexto 76"/>
              <p:cNvSpPr txBox="1"/>
              <p:nvPr/>
            </p:nvSpPr>
            <p:spPr>
              <a:xfrm>
                <a:off x="4212587" y="5192153"/>
                <a:ext cx="15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6282666" y="3670836"/>
                <a:ext cx="58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4205257" y="0"/>
                <a:ext cx="7330" cy="5894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1212754" y="-27992"/>
                <a:ext cx="16203" cy="865736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1228957" y="0"/>
                <a:ext cx="2971842" cy="160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/>
              <p:nvPr/>
            </p:nvCxnSpPr>
            <p:spPr>
              <a:xfrm flipH="1" flipV="1">
                <a:off x="1220856" y="8642449"/>
                <a:ext cx="2093588" cy="149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61272" y="5152707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6646302" y="3709005"/>
                <a:ext cx="1211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6518514" y="938706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3597235" y="6004120"/>
                <a:ext cx="1164289" cy="115181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5571114" y="6118816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10" idx="0"/>
              </p:cNvCxnSpPr>
              <p:nvPr/>
            </p:nvCxnSpPr>
            <p:spPr>
              <a:xfrm>
                <a:off x="4179380" y="7155934"/>
                <a:ext cx="18622" cy="97383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4761524" y="6580027"/>
                <a:ext cx="80959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4863457" y="620574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4257027" y="7378338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8771297" y="3227466"/>
                <a:ext cx="2747942" cy="166715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>
                <a:off x="6953385" y="6575796"/>
                <a:ext cx="105618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/>
              <p:nvPr/>
            </p:nvCxnSpPr>
            <p:spPr>
              <a:xfrm>
                <a:off x="7983442" y="1263021"/>
                <a:ext cx="10064" cy="279802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 flipH="1" flipV="1">
                <a:off x="7995662" y="4076557"/>
                <a:ext cx="3650" cy="24985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ángulo redondeado 133"/>
              <p:cNvSpPr/>
              <p:nvPr/>
            </p:nvSpPr>
            <p:spPr>
              <a:xfrm>
                <a:off x="9295211" y="6047475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2"/>
                <a:endCxn id="134" idx="0"/>
              </p:cNvCxnSpPr>
              <p:nvPr/>
            </p:nvCxnSpPr>
            <p:spPr>
              <a:xfrm>
                <a:off x="10145268" y="4894622"/>
                <a:ext cx="18473" cy="115285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10171263" y="524504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8737083" y="4061044"/>
                <a:ext cx="12195" cy="25189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de flecha 146"/>
              <p:cNvCxnSpPr>
                <a:stCxn id="134" idx="1"/>
              </p:cNvCxnSpPr>
              <p:nvPr/>
            </p:nvCxnSpPr>
            <p:spPr>
              <a:xfrm flipH="1">
                <a:off x="8746045" y="6575076"/>
                <a:ext cx="549166" cy="7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93" idx="3"/>
                <a:endCxn id="156" idx="1"/>
              </p:cNvCxnSpPr>
              <p:nvPr/>
            </p:nvCxnSpPr>
            <p:spPr>
              <a:xfrm>
                <a:off x="11519239" y="4061044"/>
                <a:ext cx="1223384" cy="112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1631036" y="3719336"/>
                <a:ext cx="92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2742623" y="354472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DISHES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11265720" y="2744704"/>
                <a:ext cx="16831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8" name="Rectángulo redondeado 157"/>
              <p:cNvSpPr/>
              <p:nvPr/>
            </p:nvSpPr>
            <p:spPr>
              <a:xfrm>
                <a:off x="12827008" y="5476519"/>
                <a:ext cx="1185215" cy="1083315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SHOW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9" name="Decisión 158"/>
              <p:cNvSpPr/>
              <p:nvPr/>
            </p:nvSpPr>
            <p:spPr>
              <a:xfrm>
                <a:off x="12706448" y="7487686"/>
                <a:ext cx="1445441" cy="128416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60" name="Conector recto de flecha 159"/>
              <p:cNvCxnSpPr>
                <a:stCxn id="156" idx="2"/>
                <a:endCxn id="158" idx="0"/>
              </p:cNvCxnSpPr>
              <p:nvPr/>
            </p:nvCxnSpPr>
            <p:spPr>
              <a:xfrm flipH="1">
                <a:off x="13419616" y="4599928"/>
                <a:ext cx="9553" cy="8765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de flecha 162"/>
              <p:cNvCxnSpPr>
                <a:stCxn id="158" idx="2"/>
                <a:endCxn id="159" idx="0"/>
              </p:cNvCxnSpPr>
              <p:nvPr/>
            </p:nvCxnSpPr>
            <p:spPr>
              <a:xfrm>
                <a:off x="13419616" y="6559834"/>
                <a:ext cx="9553" cy="9278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ángulo redondeado 169"/>
              <p:cNvSpPr/>
              <p:nvPr/>
            </p:nvSpPr>
            <p:spPr>
              <a:xfrm>
                <a:off x="15035762" y="7582706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34" name="Conector recto de flecha 233"/>
              <p:cNvCxnSpPr>
                <a:stCxn id="159" idx="3"/>
                <a:endCxn id="170" idx="1"/>
              </p:cNvCxnSpPr>
              <p:nvPr/>
            </p:nvCxnSpPr>
            <p:spPr>
              <a:xfrm flipV="1">
                <a:off x="14151889" y="8110307"/>
                <a:ext cx="883873" cy="194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de flecha 236"/>
              <p:cNvCxnSpPr>
                <a:stCxn id="159" idx="1"/>
              </p:cNvCxnSpPr>
              <p:nvPr/>
            </p:nvCxnSpPr>
            <p:spPr>
              <a:xfrm flipH="1" flipV="1">
                <a:off x="11631036" y="8129766"/>
                <a:ext cx="1075412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de flecha 239"/>
              <p:cNvCxnSpPr/>
              <p:nvPr/>
            </p:nvCxnSpPr>
            <p:spPr>
              <a:xfrm flipV="1">
                <a:off x="11657487" y="6036147"/>
                <a:ext cx="0" cy="21313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de flecha 241"/>
              <p:cNvCxnSpPr>
                <a:endCxn id="158" idx="1"/>
              </p:cNvCxnSpPr>
              <p:nvPr/>
            </p:nvCxnSpPr>
            <p:spPr>
              <a:xfrm flipV="1">
                <a:off x="11655371" y="6018177"/>
                <a:ext cx="1171637" cy="292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echa izquierda y derecha 244"/>
              <p:cNvSpPr/>
              <p:nvPr/>
            </p:nvSpPr>
            <p:spPr>
              <a:xfrm rot="12818899">
                <a:off x="14276037" y="4318159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5134851" y="682512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8080" y="366183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5854697" y="8234853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Flecha izquierda y derecha 259"/>
              <p:cNvSpPr/>
              <p:nvPr/>
            </p:nvSpPr>
            <p:spPr>
              <a:xfrm rot="16200000">
                <a:off x="5821488" y="7456553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2063" y="862937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723" y="8725391"/>
                <a:ext cx="423959" cy="390042"/>
              </a:xfrm>
              <a:prstGeom prst="rect">
                <a:avLst/>
              </a:prstGeom>
            </p:spPr>
          </p:pic>
          <p:sp>
            <p:nvSpPr>
              <p:cNvPr id="267" name="CuadroTexto 266"/>
              <p:cNvSpPr txBox="1"/>
              <p:nvPr/>
            </p:nvSpPr>
            <p:spPr>
              <a:xfrm>
                <a:off x="11793527" y="764285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68" name="CuadroTexto 267"/>
              <p:cNvSpPr txBox="1"/>
              <p:nvPr/>
            </p:nvSpPr>
            <p:spPr>
              <a:xfrm>
                <a:off x="14012223" y="7636483"/>
                <a:ext cx="91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</a:p>
            </p:txBody>
          </p:sp>
          <p:sp>
            <p:nvSpPr>
              <p:cNvPr id="281" name="CuadroTexto 280"/>
              <p:cNvSpPr txBox="1"/>
              <p:nvPr/>
            </p:nvSpPr>
            <p:spPr>
              <a:xfrm>
                <a:off x="6919212" y="6669297"/>
                <a:ext cx="126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7" name="CuadroTexto 296"/>
            <p:cNvSpPr txBox="1"/>
            <p:nvPr/>
          </p:nvSpPr>
          <p:spPr>
            <a:xfrm>
              <a:off x="4362460" y="2398959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2395440" y="374789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1551164" y="2313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6282666" y="92800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595393" y="1760180"/>
            <a:ext cx="10877657" cy="3619100"/>
            <a:chOff x="595393" y="1760180"/>
            <a:chExt cx="10877657" cy="3619100"/>
          </a:xfrm>
        </p:grpSpPr>
        <p:sp>
          <p:nvSpPr>
            <p:cNvPr id="5" name="Decisión 4"/>
            <p:cNvSpPr/>
            <p:nvPr/>
          </p:nvSpPr>
          <p:spPr>
            <a:xfrm>
              <a:off x="2173056" y="176018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#AVAILABLE_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INGREDIENTS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852572" y="2063453"/>
              <a:ext cx="1456523" cy="103452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ANALIZE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198041" y="2063453"/>
              <a:ext cx="1275009" cy="1016285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465321" y="211596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FETCH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95393" y="2181630"/>
              <a:ext cx="940158" cy="758739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1535551" y="2551117"/>
              <a:ext cx="637505" cy="988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10" idx="1"/>
            </p:cNvCxnSpPr>
            <p:nvPr/>
          </p:nvCxnSpPr>
          <p:spPr>
            <a:xfrm>
              <a:off x="4378256" y="2551117"/>
              <a:ext cx="1087065" cy="2959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0" idx="3"/>
              <a:endCxn id="7" idx="1"/>
            </p:cNvCxnSpPr>
            <p:nvPr/>
          </p:nvCxnSpPr>
          <p:spPr>
            <a:xfrm>
              <a:off x="6851947" y="2580716"/>
              <a:ext cx="100062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9309095" y="2571596"/>
              <a:ext cx="888946" cy="912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656971" y="2177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68" name="Rectángulo redondeado 67"/>
            <p:cNvSpPr/>
            <p:nvPr/>
          </p:nvSpPr>
          <p:spPr bwMode="auto">
            <a:xfrm>
              <a:off x="5565640" y="4150910"/>
              <a:ext cx="1257743" cy="1228370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717671" y="4260583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DATABASE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Flecha izquierda y derecha 70"/>
            <p:cNvSpPr/>
            <p:nvPr/>
          </p:nvSpPr>
          <p:spPr>
            <a:xfrm rot="16200000">
              <a:off x="5684462" y="3482283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037" y="4655105"/>
              <a:ext cx="444124" cy="445566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97" y="4751121"/>
              <a:ext cx="423959" cy="39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496759" y="5778953"/>
            <a:ext cx="1386626" cy="9295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FETCH CONTENT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-2568590" y="3079864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11" idx="6"/>
          </p:cNvCxnSpPr>
          <p:nvPr/>
        </p:nvCxnSpPr>
        <p:spPr>
          <a:xfrm flipV="1">
            <a:off x="-1628432" y="3449351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409694" y="6195377"/>
            <a:ext cx="1087065" cy="29599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10688409" y="584084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2" name="Decisión 21"/>
          <p:cNvSpPr/>
          <p:nvPr/>
        </p:nvSpPr>
        <p:spPr>
          <a:xfrm>
            <a:off x="8788245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goodbyes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-990927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greetings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1809564" y="2680131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capabilities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Decisión 24"/>
          <p:cNvSpPr/>
          <p:nvPr/>
        </p:nvSpPr>
        <p:spPr>
          <a:xfrm>
            <a:off x="1798314" y="4637014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yumyum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Decisión 25"/>
          <p:cNvSpPr/>
          <p:nvPr/>
        </p:nvSpPr>
        <p:spPr>
          <a:xfrm>
            <a:off x="4367579" y="4931877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available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1823112" y="723248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#interface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677948" y="1086075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negative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6680078" y="3083650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#positive_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4358219" y="2422893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dish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4382337" y="103851"/>
            <a:ext cx="1881370" cy="157624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get_recipe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6677948" y="4934449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specified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7358" y="3466712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3724657" y="90601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3724657" y="3209474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740507" y="570857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1166766" y="3087342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10566530" y="3439468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0" idx="0"/>
          </p:cNvCxnSpPr>
          <p:nvPr/>
        </p:nvCxnSpPr>
        <p:spPr>
          <a:xfrm flipH="1">
            <a:off x="5298904" y="1680100"/>
            <a:ext cx="24118" cy="74279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2"/>
            <a:endCxn id="26" idx="0"/>
          </p:cNvCxnSpPr>
          <p:nvPr/>
        </p:nvCxnSpPr>
        <p:spPr>
          <a:xfrm>
            <a:off x="5298904" y="3996056"/>
            <a:ext cx="9360" cy="93582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o 178"/>
          <p:cNvGrpSpPr/>
          <p:nvPr/>
        </p:nvGrpSpPr>
        <p:grpSpPr>
          <a:xfrm>
            <a:off x="-1238250" y="-2133600"/>
            <a:ext cx="16989718" cy="11576336"/>
            <a:chOff x="-1238250" y="-2133600"/>
            <a:chExt cx="16989718" cy="11576336"/>
          </a:xfrm>
        </p:grpSpPr>
        <p:sp>
          <p:nvSpPr>
            <p:cNvPr id="135" name="Rectángulo 134"/>
            <p:cNvSpPr/>
            <p:nvPr/>
          </p:nvSpPr>
          <p:spPr>
            <a:xfrm>
              <a:off x="-1238250" y="-2133600"/>
              <a:ext cx="16989718" cy="115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0868825" y="-1859517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7821053" y="-18144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8635857" y="1058111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1071276" y="743376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456557" y="3126730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1360215" y="1050122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4139156" y="977158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456557" y="855771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425616" y="592459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933657" y="105811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326343" y="1534313"/>
              <a:ext cx="744933" cy="277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276476" y="1534313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1396890" y="-1144941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8700060" y="396965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85" y="189639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5126259" y="4504771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548802" y="486752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 flipV="1">
              <a:off x="5795961" y="3807650"/>
              <a:ext cx="6315373" cy="810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12816738" y="1485301"/>
              <a:ext cx="1322418" cy="328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5121822" y="2235408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 flipV="1">
              <a:off x="5795961" y="1526111"/>
              <a:ext cx="2839896" cy="1868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398427" y="117026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818724" y="343170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312" y="-1169825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8805230" y="-1172412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375621" y="-1531205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71193" y="116584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5118929" y="256969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7539328" y="240558"/>
              <a:ext cx="59851" cy="54284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118929" y="240559"/>
              <a:ext cx="2420399" cy="637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>
              <a:off x="5812242" y="6389346"/>
              <a:ext cx="1010494" cy="1466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9910866" y="1518122"/>
              <a:ext cx="1449349" cy="79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1530278" y="-1512830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6099172" y="1177523"/>
              <a:ext cx="1340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image_file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6178505" y="3431705"/>
              <a:ext cx="785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447757" y="2372082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>
              <a:endCxn id="7" idx="2"/>
            </p:cNvCxnSpPr>
            <p:nvPr/>
          </p:nvCxnSpPr>
          <p:spPr>
            <a:xfrm flipH="1" flipV="1">
              <a:off x="12088477" y="1986122"/>
              <a:ext cx="22857" cy="18061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echa izquierda y derecha 95"/>
            <p:cNvSpPr/>
            <p:nvPr/>
          </p:nvSpPr>
          <p:spPr>
            <a:xfrm rot="16200000">
              <a:off x="11661334" y="342521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459" y="135195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1491689" y="7924896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1491689" y="5931679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1800275" y="8045125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1767066" y="7283047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79" y="8473130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39" y="8473130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12162529" y="4855875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6822736" y="5684392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 flipV="1">
              <a:off x="8375621" y="6392890"/>
              <a:ext cx="3116068" cy="1111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 flipV="1">
              <a:off x="12121793" y="3792237"/>
              <a:ext cx="45421" cy="216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6964089" y="486752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440813" y="602001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-3096126" y="-2005263"/>
            <a:ext cx="21143494" cy="11389895"/>
            <a:chOff x="-3096126" y="-2005263"/>
            <a:chExt cx="21143494" cy="11389895"/>
          </a:xfrm>
        </p:grpSpPr>
        <p:grpSp>
          <p:nvGrpSpPr>
            <p:cNvPr id="179" name="Grupo 178"/>
            <p:cNvGrpSpPr/>
            <p:nvPr/>
          </p:nvGrpSpPr>
          <p:grpSpPr>
            <a:xfrm>
              <a:off x="-3096126" y="-2005263"/>
              <a:ext cx="21143494" cy="11389895"/>
              <a:chOff x="-2969153" y="-1957137"/>
              <a:chExt cx="21143494" cy="11389895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-2969153" y="-1957137"/>
                <a:ext cx="21143494" cy="11389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2921229" y="-1844557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Nube 66"/>
              <p:cNvSpPr/>
              <p:nvPr/>
            </p:nvSpPr>
            <p:spPr>
              <a:xfrm>
                <a:off x="9914401" y="-1840423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redondeado 3"/>
              <p:cNvSpPr/>
              <p:nvPr/>
            </p:nvSpPr>
            <p:spPr>
              <a:xfrm>
                <a:off x="10688261" y="1073071"/>
                <a:ext cx="1275009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RECOGNITION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1071276" y="743376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#GET_RECIPE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4456557" y="3126730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</a:t>
                </a: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3412619" y="1065082"/>
                <a:ext cx="1456523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550217" y="1009869"/>
                <a:ext cx="1275009" cy="1016285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4456557" y="855771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425616" y="5924592"/>
                <a:ext cx="1386626" cy="929508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IMAGE 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2769717" y="1025176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>
                <a:off x="-1509717" y="1529176"/>
                <a:ext cx="2580993" cy="51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9" idx="1"/>
              </p:cNvCxnSpPr>
              <p:nvPr/>
            </p:nvCxnSpPr>
            <p:spPr>
              <a:xfrm>
                <a:off x="3276476" y="1534313"/>
                <a:ext cx="1180081" cy="104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3449294" y="-1129981"/>
                <a:ext cx="1479938" cy="423440"/>
              </a:xfrm>
              <a:prstGeom prst="rect">
                <a:avLst/>
              </a:prstGeom>
            </p:spPr>
          </p:pic>
          <p:sp>
            <p:nvSpPr>
              <p:cNvPr id="24" name="Flecha izquierda y derecha 23"/>
              <p:cNvSpPr/>
              <p:nvPr/>
            </p:nvSpPr>
            <p:spPr>
              <a:xfrm rot="16200000">
                <a:off x="10752464" y="3709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3589" y="-25739"/>
                <a:ext cx="614369" cy="6506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</p:cNvCxnSpPr>
              <p:nvPr/>
            </p:nvCxnSpPr>
            <p:spPr>
              <a:xfrm>
                <a:off x="5126259" y="4504771"/>
                <a:ext cx="0" cy="13845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5151310" y="4961362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795961" y="3815751"/>
                <a:ext cx="8367777" cy="68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8" idx="2"/>
              </p:cNvCxnSpPr>
              <p:nvPr/>
            </p:nvCxnSpPr>
            <p:spPr>
              <a:xfrm flipV="1">
                <a:off x="14869142" y="1518012"/>
                <a:ext cx="1681075" cy="1507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H="1">
                <a:off x="5121822" y="2235408"/>
                <a:ext cx="9493" cy="90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4" idx="1"/>
              </p:cNvCxnSpPr>
              <p:nvPr/>
            </p:nvCxnSpPr>
            <p:spPr>
              <a:xfrm flipV="1">
                <a:off x="5795961" y="1541071"/>
                <a:ext cx="4892300" cy="372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/>
              <p:cNvSpPr txBox="1"/>
              <p:nvPr/>
            </p:nvSpPr>
            <p:spPr>
              <a:xfrm>
                <a:off x="3398427" y="117026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5830566" y="342293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2660" y="-1195809"/>
                <a:ext cx="559735" cy="559735"/>
              </a:xfrm>
              <a:prstGeom prst="rect">
                <a:avLst/>
              </a:prstGeom>
            </p:spPr>
          </p:pic>
          <p:sp>
            <p:nvSpPr>
              <p:cNvPr id="65" name="CuadroTexto 64"/>
              <p:cNvSpPr txBox="1"/>
              <p:nvPr/>
            </p:nvSpPr>
            <p:spPr>
              <a:xfrm>
                <a:off x="10898578" y="-1198396"/>
                <a:ext cx="1259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Visual </a:t>
                </a:r>
                <a:r>
                  <a:rPr lang="es-ES" sz="1600" dirty="0" err="1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recognition</a:t>
                </a:r>
                <a:endParaRPr lang="es-ES" sz="1600" dirty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10468969" y="-1557189"/>
                <a:ext cx="2050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IBM WATSON</a:t>
                </a:r>
                <a:r>
                  <a:rPr lang="es-ES" sz="1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5771193" y="1165847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5118929" y="229672"/>
                <a:ext cx="7330" cy="648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8305699" y="241901"/>
                <a:ext cx="0" cy="545426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5118929" y="213263"/>
                <a:ext cx="3186770" cy="2992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10" idx="3"/>
                <a:endCxn id="107" idx="1"/>
              </p:cNvCxnSpPr>
              <p:nvPr/>
            </p:nvCxnSpPr>
            <p:spPr>
              <a:xfrm flipV="1">
                <a:off x="5812242" y="6369098"/>
                <a:ext cx="1717015" cy="2024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4" idx="3"/>
                <a:endCxn id="7" idx="1"/>
              </p:cNvCxnSpPr>
              <p:nvPr/>
            </p:nvCxnSpPr>
            <p:spPr>
              <a:xfrm flipV="1">
                <a:off x="11963270" y="1533082"/>
                <a:ext cx="1449349" cy="79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3582682" y="-1497870"/>
                <a:ext cx="1545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5746899" y="1595663"/>
                <a:ext cx="1653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5730030" y="3829669"/>
                <a:ext cx="17808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search_recipe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4" name="CuadroTexto 133"/>
              <p:cNvSpPr txBox="1"/>
              <p:nvPr/>
            </p:nvSpPr>
            <p:spPr>
              <a:xfrm>
                <a:off x="5213195" y="2372689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" idx="2"/>
              </p:cNvCxnSpPr>
              <p:nvPr/>
            </p:nvCxnSpPr>
            <p:spPr>
              <a:xfrm flipH="1" flipV="1">
                <a:off x="14140881" y="2001082"/>
                <a:ext cx="22857" cy="180611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lecha izquierda y derecha 95"/>
              <p:cNvSpPr/>
              <p:nvPr/>
            </p:nvSpPr>
            <p:spPr>
              <a:xfrm rot="16200000">
                <a:off x="13713738" y="3574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4863" y="-6414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98" name="Rectángulo redondeado 97"/>
              <p:cNvSpPr/>
              <p:nvPr/>
            </p:nvSpPr>
            <p:spPr bwMode="auto">
              <a:xfrm>
                <a:off x="13544093" y="7939856"/>
                <a:ext cx="1584361" cy="136509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9" name="Rectángulo redondeado 98"/>
              <p:cNvSpPr/>
              <p:nvPr/>
            </p:nvSpPr>
            <p:spPr>
              <a:xfrm>
                <a:off x="13544093" y="5946639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13852679" y="8060085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Flecha izquierda y derecha 100"/>
              <p:cNvSpPr/>
              <p:nvPr/>
            </p:nvSpPr>
            <p:spPr>
              <a:xfrm rot="16200000">
                <a:off x="13772544" y="7297696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1383" y="8488090"/>
                <a:ext cx="566319" cy="568158"/>
              </a:xfrm>
              <a:prstGeom prst="rect">
                <a:avLst/>
              </a:prstGeom>
            </p:spPr>
          </p:pic>
          <p:pic>
            <p:nvPicPr>
              <p:cNvPr id="104" name="Imagen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443" y="8488090"/>
                <a:ext cx="678982" cy="624663"/>
              </a:xfrm>
              <a:prstGeom prst="rect">
                <a:avLst/>
              </a:prstGeom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9086861" y="6407849"/>
                <a:ext cx="16014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07" name="Decisión 106"/>
              <p:cNvSpPr/>
              <p:nvPr/>
            </p:nvSpPr>
            <p:spPr>
              <a:xfrm>
                <a:off x="7529257" y="5649483"/>
                <a:ext cx="1552885" cy="143923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</a:t>
                </a:r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&lt; = 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3</a:t>
                </a:r>
                <a:endParaRPr lang="es-E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09" name="Conector recto de flecha 108"/>
              <p:cNvCxnSpPr>
                <a:stCxn id="107" idx="3"/>
                <a:endCxn id="99" idx="1"/>
              </p:cNvCxnSpPr>
              <p:nvPr/>
            </p:nvCxnSpPr>
            <p:spPr>
              <a:xfrm>
                <a:off x="9082142" y="6369098"/>
                <a:ext cx="4461951" cy="387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de flecha 147"/>
              <p:cNvCxnSpPr/>
              <p:nvPr/>
            </p:nvCxnSpPr>
            <p:spPr>
              <a:xfrm flipH="1" flipV="1">
                <a:off x="14174197" y="3807197"/>
                <a:ext cx="45421" cy="216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CuadroTexto 169"/>
              <p:cNvSpPr txBox="1"/>
              <p:nvPr/>
            </p:nvSpPr>
            <p:spPr>
              <a:xfrm>
                <a:off x="8348434" y="5197039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9157373" y="600583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" name="Rectángulo redondeado 1"/>
            <p:cNvSpPr/>
            <p:nvPr/>
          </p:nvSpPr>
          <p:spPr>
            <a:xfrm>
              <a:off x="596285" y="-155605"/>
              <a:ext cx="9355322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071989" y="676495"/>
              <a:ext cx="5607646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462681" y="207423"/>
              <a:ext cx="175759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=false</a:t>
              </a:r>
              <a:endPara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null</a:t>
              </a:r>
              <a:endPara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191825" y="7079339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0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433</Words>
  <Application>Microsoft Office PowerPoint</Application>
  <PresentationFormat>Panorámica</PresentationFormat>
  <Paragraphs>255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86</cp:revision>
  <dcterms:created xsi:type="dcterms:W3CDTF">2017-10-16T08:08:10Z</dcterms:created>
  <dcterms:modified xsi:type="dcterms:W3CDTF">2017-12-25T10:33:54Z</dcterms:modified>
</cp:coreProperties>
</file>