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77" r:id="rId6"/>
    <p:sldId id="27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60"/>
  </p:normalViewPr>
  <p:slideViewPr>
    <p:cSldViewPr snapToGrid="0">
      <p:cViewPr>
        <p:scale>
          <a:sx n="50" d="100"/>
          <a:sy n="50" d="100"/>
        </p:scale>
        <p:origin x="247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usuario (no se espera input del usuario)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-3513221" y="-2791326"/>
            <a:ext cx="19467095" cy="10144626"/>
            <a:chOff x="-3513221" y="-2791326"/>
            <a:chExt cx="19467095" cy="10144626"/>
          </a:xfrm>
        </p:grpSpPr>
        <p:grpSp>
          <p:nvGrpSpPr>
            <p:cNvPr id="116" name="Grupo 115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-3513221" y="-2791326"/>
                <a:ext cx="19467095" cy="101446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1144" y="1700763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#NEEDED_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8952525" y="-332100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SUMMARY</a:t>
                </a: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>
                <a:off x="-2017103" y="2491700"/>
                <a:ext cx="1955959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30" idx="1"/>
              </p:cNvCxnSpPr>
              <p:nvPr/>
            </p:nvCxnSpPr>
            <p:spPr>
              <a:xfrm>
                <a:off x="2144056" y="2491700"/>
                <a:ext cx="1424590" cy="23322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44" idx="3"/>
              </p:cNvCxnSpPr>
              <p:nvPr/>
            </p:nvCxnSpPr>
            <p:spPr>
              <a:xfrm>
                <a:off x="7771895" y="5090366"/>
                <a:ext cx="3501733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2079962" y="208399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8952525" y="-2547019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9251374" y="-2432343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9280456" y="-906882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8030" y="-1965189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9582" y="-1990982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1986637" y="2532563"/>
                <a:ext cx="1584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=False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12541" y="1771364"/>
                <a:ext cx="2222223" cy="144067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TYPES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3277103" y="198770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260244" y="1966578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2"/>
                <a:endCxn id="44" idx="0"/>
              </p:cNvCxnSpPr>
              <p:nvPr/>
            </p:nvCxnSpPr>
            <p:spPr>
              <a:xfrm>
                <a:off x="6823653" y="3212037"/>
                <a:ext cx="0" cy="113495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6931077" y="3321311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355040" y="137874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3"/>
                <a:endCxn id="77" idx="1"/>
              </p:cNvCxnSpPr>
              <p:nvPr/>
            </p:nvCxnSpPr>
            <p:spPr>
              <a:xfrm flipV="1">
                <a:off x="7934764" y="2491208"/>
                <a:ext cx="2742048" cy="49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stCxn id="7" idx="3"/>
              </p:cNvCxnSpPr>
              <p:nvPr/>
            </p:nvCxnSpPr>
            <p:spPr>
              <a:xfrm flipV="1">
                <a:off x="10392525" y="188204"/>
                <a:ext cx="3443215" cy="1969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ángulo redondeado 91"/>
              <p:cNvSpPr/>
              <p:nvPr/>
            </p:nvSpPr>
            <p:spPr>
              <a:xfrm>
                <a:off x="-443559" y="-802159"/>
                <a:ext cx="12908276" cy="180443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0" y="6104050"/>
                <a:ext cx="303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-443560" y="1279632"/>
                <a:ext cx="12908277" cy="5377842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0" y="-628795"/>
                <a:ext cx="298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cxnSp>
            <p:nvCxnSpPr>
              <p:cNvPr id="34" name="Conector recto de flecha 33"/>
              <p:cNvCxnSpPr/>
              <p:nvPr/>
            </p:nvCxnSpPr>
            <p:spPr>
              <a:xfrm flipH="1" flipV="1">
                <a:off x="2812129" y="2501036"/>
                <a:ext cx="4490" cy="258932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stCxn id="44" idx="1"/>
              </p:cNvCxnSpPr>
              <p:nvPr/>
            </p:nvCxnSpPr>
            <p:spPr>
              <a:xfrm flipH="1">
                <a:off x="2812129" y="5090366"/>
                <a:ext cx="3063281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 flipH="1" flipV="1">
                <a:off x="6823653" y="205947"/>
                <a:ext cx="7030" cy="15654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ecisión 43"/>
              <p:cNvSpPr/>
              <p:nvPr/>
            </p:nvSpPr>
            <p:spPr>
              <a:xfrm>
                <a:off x="5875410" y="4346993"/>
                <a:ext cx="1896485" cy="14867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7850178" y="2060626"/>
                <a:ext cx="1524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5357828" y="4669276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7" name="CuadroTexto 86"/>
              <p:cNvSpPr txBox="1"/>
              <p:nvPr/>
            </p:nvSpPr>
            <p:spPr>
              <a:xfrm>
                <a:off x="7735912" y="4705793"/>
                <a:ext cx="501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7" idx="2"/>
              </p:cNvCxnSpPr>
              <p:nvPr/>
            </p:nvCxnSpPr>
            <p:spPr>
              <a:xfrm flipV="1">
                <a:off x="11273628" y="2824951"/>
                <a:ext cx="1" cy="225017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CuadroTexto 99"/>
              <p:cNvSpPr txBox="1"/>
              <p:nvPr/>
            </p:nvSpPr>
            <p:spPr>
              <a:xfrm>
                <a:off x="4951240" y="5186210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=1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0" name="Conector recto de flecha 69"/>
              <p:cNvCxnSpPr>
                <a:stCxn id="77" idx="3"/>
                <a:endCxn id="28" idx="2"/>
              </p:cNvCxnSpPr>
              <p:nvPr/>
            </p:nvCxnSpPr>
            <p:spPr>
              <a:xfrm flipV="1">
                <a:off x="11870445" y="2470990"/>
                <a:ext cx="1389799" cy="2021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endCxn id="7" idx="1"/>
              </p:cNvCxnSpPr>
              <p:nvPr/>
            </p:nvCxnSpPr>
            <p:spPr>
              <a:xfrm flipV="1">
                <a:off x="6830683" y="207900"/>
                <a:ext cx="2121842" cy="56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/>
              <p:cNvCxnSpPr>
                <a:stCxn id="30" idx="3"/>
                <a:endCxn id="24" idx="1"/>
              </p:cNvCxnSpPr>
              <p:nvPr/>
            </p:nvCxnSpPr>
            <p:spPr>
              <a:xfrm flipV="1">
                <a:off x="4741961" y="2491701"/>
                <a:ext cx="970580" cy="2332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lamada rectangular redondeada 29"/>
              <p:cNvSpPr/>
              <p:nvPr/>
            </p:nvSpPr>
            <p:spPr>
              <a:xfrm>
                <a:off x="3568646" y="2169595"/>
                <a:ext cx="1173315" cy="69085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SUMMARY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?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77" name="Llamada rectangular redondeada 76"/>
              <p:cNvSpPr/>
              <p:nvPr/>
            </p:nvSpPr>
            <p:spPr>
              <a:xfrm>
                <a:off x="10676812" y="2157464"/>
                <a:ext cx="1193633" cy="667487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ANYTHING ELSE?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03" name="Conector recto de flecha 102"/>
              <p:cNvCxnSpPr/>
              <p:nvPr/>
            </p:nvCxnSpPr>
            <p:spPr>
              <a:xfrm>
                <a:off x="13835740" y="172963"/>
                <a:ext cx="0" cy="18147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Imagen 1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0834" y="2083572"/>
                <a:ext cx="342636" cy="342636"/>
              </a:xfrm>
              <a:prstGeom prst="rect">
                <a:avLst/>
              </a:prstGeom>
            </p:spPr>
          </p:pic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3755" y="2073974"/>
                <a:ext cx="342636" cy="342636"/>
              </a:xfrm>
              <a:prstGeom prst="rect">
                <a:avLst/>
              </a:prstGeom>
            </p:spPr>
          </p:pic>
        </p:grpSp>
        <p:sp>
          <p:nvSpPr>
            <p:cNvPr id="127" name="CuadroTexto 126"/>
            <p:cNvSpPr txBox="1"/>
            <p:nvPr/>
          </p:nvSpPr>
          <p:spPr>
            <a:xfrm>
              <a:off x="6823652" y="1404874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Summary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7727656" y="5173015"/>
              <a:ext cx="1137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11736826" y="-2078708"/>
            <a:ext cx="4238017" cy="2046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&lt;total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total,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already expired and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will expire soon.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expired: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expire: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(Throw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the expired foods. Consider using the foods to expire as soon as possible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Llamada con línea 2 (sin borde) 131"/>
          <p:cNvSpPr/>
          <p:nvPr/>
        </p:nvSpPr>
        <p:spPr>
          <a:xfrm>
            <a:off x="11715857" y="-2899313"/>
            <a:ext cx="914400" cy="612648"/>
          </a:xfrm>
          <a:prstGeom prst="callout2">
            <a:avLst>
              <a:gd name="adj1" fmla="val 256643"/>
              <a:gd name="adj2" fmla="val 2808"/>
              <a:gd name="adj3" fmla="val 258015"/>
              <a:gd name="adj4" fmla="val -33663"/>
              <a:gd name="adj5" fmla="val 505480"/>
              <a:gd name="adj6" fmla="val -7671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-1684422" y="-1604212"/>
            <a:ext cx="20791572" cy="10919661"/>
            <a:chOff x="-1684422" y="-1652338"/>
            <a:chExt cx="20791572" cy="10919661"/>
          </a:xfrm>
        </p:grpSpPr>
        <p:grpSp>
          <p:nvGrpSpPr>
            <p:cNvPr id="89" name="Grupo 88"/>
            <p:cNvGrpSpPr/>
            <p:nvPr/>
          </p:nvGrpSpPr>
          <p:grpSpPr>
            <a:xfrm>
              <a:off x="-1684422" y="-1652338"/>
              <a:ext cx="20791572" cy="10919661"/>
              <a:chOff x="-1684422" y="-1652338"/>
              <a:chExt cx="20791572" cy="10919661"/>
            </a:xfrm>
          </p:grpSpPr>
          <p:sp>
            <p:nvSpPr>
              <p:cNvPr id="82" name="Rectángulo 81"/>
              <p:cNvSpPr/>
              <p:nvPr/>
            </p:nvSpPr>
            <p:spPr>
              <a:xfrm>
                <a:off x="-1684422" y="-1652338"/>
                <a:ext cx="20791572" cy="109196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2293372" y="1724085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#AVAILABLE_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0614049" y="1951525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INFORMATION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10614049" y="6048605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UMMARY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 flipV="1">
                <a:off x="-144547" y="2515022"/>
                <a:ext cx="2437919" cy="3600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24" idx="1"/>
              </p:cNvCxnSpPr>
              <p:nvPr/>
            </p:nvCxnSpPr>
            <p:spPr>
              <a:xfrm flipV="1">
                <a:off x="4498572" y="2506076"/>
                <a:ext cx="1243686" cy="8946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28" idx="2"/>
              </p:cNvCxnSpPr>
              <p:nvPr/>
            </p:nvCxnSpPr>
            <p:spPr>
              <a:xfrm>
                <a:off x="12054049" y="2491525"/>
                <a:ext cx="1759088" cy="149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4498572" y="217274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10644350" y="3919994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10958440" y="4036768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10958645" y="3397888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5096" y="4503922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6648" y="4478129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94920" y="2588579"/>
                <a:ext cx="176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42258" y="1683051"/>
                <a:ext cx="2444407" cy="164605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1404547" y="2047023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813137" y="2002076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3"/>
                <a:endCxn id="7" idx="1"/>
              </p:cNvCxnSpPr>
              <p:nvPr/>
            </p:nvCxnSpPr>
            <p:spPr>
              <a:xfrm flipV="1">
                <a:off x="8186665" y="2491525"/>
                <a:ext cx="2427384" cy="145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8186665" y="2116100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986002" y="3600134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2"/>
              </p:cNvCxnSpPr>
              <p:nvPr/>
            </p:nvCxnSpPr>
            <p:spPr>
              <a:xfrm>
                <a:off x="6964462" y="3329101"/>
                <a:ext cx="21540" cy="32595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uadroTexto 50"/>
              <p:cNvSpPr txBox="1"/>
              <p:nvPr/>
            </p:nvSpPr>
            <p:spPr>
              <a:xfrm>
                <a:off x="8169642" y="2548179"/>
                <a:ext cx="1211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53" name="Conector recto de flecha 52"/>
              <p:cNvCxnSpPr>
                <a:stCxn id="10" idx="3"/>
              </p:cNvCxnSpPr>
              <p:nvPr/>
            </p:nvCxnSpPr>
            <p:spPr>
              <a:xfrm>
                <a:off x="12054049" y="6588605"/>
                <a:ext cx="2434774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endCxn id="10" idx="1"/>
              </p:cNvCxnSpPr>
              <p:nvPr/>
            </p:nvCxnSpPr>
            <p:spPr>
              <a:xfrm>
                <a:off x="6986002" y="6588605"/>
                <a:ext cx="362804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/>
              <p:nvPr/>
            </p:nvCxnSpPr>
            <p:spPr>
              <a:xfrm flipV="1">
                <a:off x="14488823" y="3055023"/>
                <a:ext cx="0" cy="35335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echa izquierda y derecha 89"/>
              <p:cNvSpPr/>
              <p:nvPr/>
            </p:nvSpPr>
            <p:spPr>
              <a:xfrm rot="16200000">
                <a:off x="10974048" y="5556894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2" name="Rectángulo redondeado 91"/>
            <p:cNvSpPr/>
            <p:nvPr/>
          </p:nvSpPr>
          <p:spPr>
            <a:xfrm>
              <a:off x="1856288" y="1395663"/>
              <a:ext cx="7525352" cy="6673516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856288" y="7734152"/>
              <a:ext cx="7525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9683507" y="1395662"/>
              <a:ext cx="3584103" cy="6673517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683506" y="7742394"/>
              <a:ext cx="3584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45" name="Rectángulo 44"/>
          <p:cNvSpPr/>
          <p:nvPr/>
        </p:nvSpPr>
        <p:spPr>
          <a:xfrm>
            <a:off x="1957788" y="263054"/>
            <a:ext cx="5323531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“Let me a second, I'm going to check if you have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&lt;$ingredients&gt;”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Llamada con línea 2 (sin borde) 45"/>
          <p:cNvSpPr/>
          <p:nvPr/>
        </p:nvSpPr>
        <p:spPr>
          <a:xfrm>
            <a:off x="10284804" y="-552768"/>
            <a:ext cx="914400" cy="612648"/>
          </a:xfrm>
          <a:prstGeom prst="callout2">
            <a:avLst>
              <a:gd name="adj1" fmla="val 160168"/>
              <a:gd name="adj2" fmla="val -330141"/>
              <a:gd name="adj3" fmla="val 160395"/>
              <a:gd name="adj4" fmla="val -286734"/>
              <a:gd name="adj5" fmla="val 501142"/>
              <a:gd name="adj6" fmla="val -11597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12933592" y="-1360745"/>
            <a:ext cx="4725757" cy="7386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[Respuesta 1] El ingrediente está presente y no está caducado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&lt;cantidad&gt;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grams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&lt;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ingrediente&gt;,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expiration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date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&lt;fecha caducidad&gt;.'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Llamada con línea 2 (sin borde) 48"/>
          <p:cNvSpPr/>
          <p:nvPr/>
        </p:nvSpPr>
        <p:spPr>
          <a:xfrm>
            <a:off x="13339791" y="-622080"/>
            <a:ext cx="914400" cy="612648"/>
          </a:xfrm>
          <a:prstGeom prst="callout2">
            <a:avLst>
              <a:gd name="adj1" fmla="val -70012"/>
              <a:gd name="adj2" fmla="val -44999"/>
              <a:gd name="adj3" fmla="val -68642"/>
              <a:gd name="adj4" fmla="val -81469"/>
              <a:gd name="adj5" fmla="val 510227"/>
              <a:gd name="adj6" fmla="val -11608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12918331" y="-414519"/>
            <a:ext cx="4741018" cy="7386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[Respuesta 2] El ingrediente está presente pero está caducado </a:t>
            </a:r>
          </a:p>
          <a:p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ingrediente&gt;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&lt;fecha de caducidad&gt;.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Throw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!'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2918331" y="435124"/>
            <a:ext cx="4741018" cy="7386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[Respuesta 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3] El ingrediente no está presente</a:t>
            </a:r>
            <a:endParaRPr lang="es-E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'There are no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at home, write it down on the shopping list.'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4488823" y="6974019"/>
            <a:ext cx="4238017" cy="2046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&lt;total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total,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already expired and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will expire soon.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expired: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expire: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(Throw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the expired foods. Consider using the foods to expire as soon as possible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Llamada con línea 2 (sin borde) 55"/>
          <p:cNvSpPr/>
          <p:nvPr/>
        </p:nvSpPr>
        <p:spPr>
          <a:xfrm>
            <a:off x="14645289" y="3646975"/>
            <a:ext cx="914400" cy="612648"/>
          </a:xfrm>
          <a:prstGeom prst="callout2">
            <a:avLst>
              <a:gd name="adj1" fmla="val 737820"/>
              <a:gd name="adj2" fmla="val -15103"/>
              <a:gd name="adj3" fmla="val 739191"/>
              <a:gd name="adj4" fmla="val -73962"/>
              <a:gd name="adj5" fmla="val 483203"/>
              <a:gd name="adj6" fmla="val -1229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Rectángulo 105"/>
          <p:cNvSpPr/>
          <p:nvPr/>
        </p:nvSpPr>
        <p:spPr>
          <a:xfrm>
            <a:off x="2868848" y="5950500"/>
            <a:ext cx="3083055" cy="3077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“Let me a ingredients summary for you”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Llamada con línea 2 (sin borde) 106"/>
          <p:cNvSpPr/>
          <p:nvPr/>
        </p:nvSpPr>
        <p:spPr>
          <a:xfrm>
            <a:off x="9377874" y="7364230"/>
            <a:ext cx="914400" cy="612648"/>
          </a:xfrm>
          <a:prstGeom prst="callout2">
            <a:avLst>
              <a:gd name="adj1" fmla="val -209857"/>
              <a:gd name="adj2" fmla="val -369724"/>
              <a:gd name="adj3" fmla="val -212739"/>
              <a:gd name="adj4" fmla="val -342984"/>
              <a:gd name="adj5" fmla="val -487663"/>
              <a:gd name="adj6" fmla="val -26388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$IMAGE_RECIPE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707</Words>
  <Application>Microsoft Office PowerPoint</Application>
  <PresentationFormat>Panorámica</PresentationFormat>
  <Paragraphs>209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179</cp:revision>
  <dcterms:created xsi:type="dcterms:W3CDTF">2017-10-16T08:08:10Z</dcterms:created>
  <dcterms:modified xsi:type="dcterms:W3CDTF">2018-01-09T21:43:14Z</dcterms:modified>
</cp:coreProperties>
</file>